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6" r:id="rId2"/>
    <p:sldMasterId id="2147483773" r:id="rId3"/>
    <p:sldMasterId id="2147483785" r:id="rId4"/>
  </p:sldMasterIdLst>
  <p:notesMasterIdLst>
    <p:notesMasterId r:id="rId20"/>
  </p:notesMasterIdLst>
  <p:sldIdLst>
    <p:sldId id="697" r:id="rId5"/>
    <p:sldId id="1220" r:id="rId6"/>
    <p:sldId id="1230" r:id="rId7"/>
    <p:sldId id="766" r:id="rId8"/>
    <p:sldId id="763" r:id="rId9"/>
    <p:sldId id="404" r:id="rId10"/>
    <p:sldId id="1016" r:id="rId11"/>
    <p:sldId id="1185" r:id="rId12"/>
    <p:sldId id="1177" r:id="rId13"/>
    <p:sldId id="1181" r:id="rId14"/>
    <p:sldId id="1163" r:id="rId15"/>
    <p:sldId id="1216" r:id="rId16"/>
    <p:sldId id="1215" r:id="rId17"/>
    <p:sldId id="1172" r:id="rId18"/>
    <p:sldId id="363" r:id="rId19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89" autoAdjust="0"/>
    <p:restoredTop sz="94660"/>
  </p:normalViewPr>
  <p:slideViewPr>
    <p:cSldViewPr snapToGrid="0">
      <p:cViewPr>
        <p:scale>
          <a:sx n="78" d="100"/>
          <a:sy n="78" d="100"/>
        </p:scale>
        <p:origin x="-114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B5AAA0-97BB-497D-ADD3-5FDBC8724304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AC32810-4744-42F7-85E8-C79EC323628D}">
      <dgm:prSet phldrT="[Text]"/>
      <dgm:spPr/>
      <dgm:t>
        <a:bodyPr/>
        <a:lstStyle/>
        <a:p>
          <a:r>
            <a:rPr lang="en-US" dirty="0"/>
            <a:t>Modal </a:t>
          </a:r>
          <a:r>
            <a:rPr lang="en-US" dirty="0" err="1"/>
            <a:t>Sosial</a:t>
          </a:r>
          <a:endParaRPr lang="en-US" dirty="0"/>
        </a:p>
      </dgm:t>
    </dgm:pt>
    <dgm:pt modelId="{0BAB812F-5BAF-4858-92E5-B2F5553A69AE}" type="parTrans" cxnId="{F506602E-37FE-4BF2-990D-F11834503716}">
      <dgm:prSet/>
      <dgm:spPr/>
      <dgm:t>
        <a:bodyPr/>
        <a:lstStyle/>
        <a:p>
          <a:endParaRPr lang="en-US"/>
        </a:p>
      </dgm:t>
    </dgm:pt>
    <dgm:pt modelId="{74C16AD5-7551-42D5-B46E-F8A5006E24CB}" type="sibTrans" cxnId="{F506602E-37FE-4BF2-990D-F11834503716}">
      <dgm:prSet/>
      <dgm:spPr/>
      <dgm:t>
        <a:bodyPr/>
        <a:lstStyle/>
        <a:p>
          <a:endParaRPr lang="en-US"/>
        </a:p>
      </dgm:t>
    </dgm:pt>
    <dgm:pt modelId="{580779E1-C280-4CF7-B204-832DB4AEDA26}">
      <dgm:prSet phldrT="[Text]"/>
      <dgm:spPr/>
      <dgm:t>
        <a:bodyPr/>
        <a:lstStyle/>
        <a:p>
          <a:r>
            <a:rPr lang="en-US" dirty="0" err="1"/>
            <a:t>Stabilitas</a:t>
          </a:r>
          <a:r>
            <a:rPr lang="en-US" dirty="0"/>
            <a:t> Ekonomi</a:t>
          </a:r>
        </a:p>
      </dgm:t>
    </dgm:pt>
    <dgm:pt modelId="{CA2679CD-1833-4E15-AE05-1FA7CC84CFEE}" type="parTrans" cxnId="{5ABCD709-FB44-4769-AC34-8FD38E5033EC}">
      <dgm:prSet/>
      <dgm:spPr/>
      <dgm:t>
        <a:bodyPr/>
        <a:lstStyle/>
        <a:p>
          <a:endParaRPr lang="en-US"/>
        </a:p>
      </dgm:t>
    </dgm:pt>
    <dgm:pt modelId="{A5BCFAB5-6C0E-4D4E-83A1-701E24ACBFAD}" type="sibTrans" cxnId="{5ABCD709-FB44-4769-AC34-8FD38E5033EC}">
      <dgm:prSet/>
      <dgm:spPr/>
      <dgm:t>
        <a:bodyPr/>
        <a:lstStyle/>
        <a:p>
          <a:endParaRPr lang="en-US"/>
        </a:p>
      </dgm:t>
    </dgm:pt>
    <dgm:pt modelId="{178B166C-2F35-4F6C-BE49-B75D6E870FC5}">
      <dgm:prSet phldrT="[Text]"/>
      <dgm:spPr/>
      <dgm:t>
        <a:bodyPr/>
        <a:lstStyle/>
        <a:p>
          <a:r>
            <a:rPr lang="en-US" dirty="0"/>
            <a:t>SDM</a:t>
          </a:r>
        </a:p>
      </dgm:t>
    </dgm:pt>
    <dgm:pt modelId="{09007695-9A2F-4EE8-947F-27738A39C02C}" type="parTrans" cxnId="{C33DAC54-A60C-4A39-8351-7F0117CA71B5}">
      <dgm:prSet/>
      <dgm:spPr/>
      <dgm:t>
        <a:bodyPr/>
        <a:lstStyle/>
        <a:p>
          <a:endParaRPr lang="en-US"/>
        </a:p>
      </dgm:t>
    </dgm:pt>
    <dgm:pt modelId="{D9854DB2-7677-4C2C-889E-E3B2287182DF}" type="sibTrans" cxnId="{C33DAC54-A60C-4A39-8351-7F0117CA71B5}">
      <dgm:prSet/>
      <dgm:spPr/>
      <dgm:t>
        <a:bodyPr/>
        <a:lstStyle/>
        <a:p>
          <a:endParaRPr lang="en-US"/>
        </a:p>
      </dgm:t>
    </dgm:pt>
    <dgm:pt modelId="{9D621E83-CDD4-44C1-B8DA-9D2F76F5B76E}">
      <dgm:prSet phldrT="[Text]"/>
      <dgm:spPr/>
      <dgm:t>
        <a:bodyPr/>
        <a:lstStyle/>
        <a:p>
          <a:r>
            <a:rPr lang="en-US" dirty="0"/>
            <a:t>SDA</a:t>
          </a:r>
        </a:p>
      </dgm:t>
    </dgm:pt>
    <dgm:pt modelId="{FFF8D9D7-11A6-48A5-9285-A07F46B09518}" type="parTrans" cxnId="{A92D42B6-308B-4B15-9214-41D5DE1EA214}">
      <dgm:prSet/>
      <dgm:spPr/>
      <dgm:t>
        <a:bodyPr/>
        <a:lstStyle/>
        <a:p>
          <a:endParaRPr lang="en-US"/>
        </a:p>
      </dgm:t>
    </dgm:pt>
    <dgm:pt modelId="{D66100B4-EEA1-44F8-B41A-01AB8028AD6E}" type="sibTrans" cxnId="{A92D42B6-308B-4B15-9214-41D5DE1EA214}">
      <dgm:prSet/>
      <dgm:spPr/>
      <dgm:t>
        <a:bodyPr/>
        <a:lstStyle/>
        <a:p>
          <a:endParaRPr lang="en-US"/>
        </a:p>
      </dgm:t>
    </dgm:pt>
    <dgm:pt modelId="{50FE0F3E-BAD6-4D2A-9382-9629CAF90F33}">
      <dgm:prSet phldrT="[Text]"/>
      <dgm:spPr/>
      <dgm:t>
        <a:bodyPr/>
        <a:lstStyle/>
        <a:p>
          <a:r>
            <a:rPr lang="en-US" dirty="0" err="1"/>
            <a:t>Infrastruktur</a:t>
          </a:r>
          <a:endParaRPr lang="en-US" dirty="0"/>
        </a:p>
      </dgm:t>
    </dgm:pt>
    <dgm:pt modelId="{0894DB7E-26FA-47BF-BB73-AFC655395B89}" type="parTrans" cxnId="{14753F8B-5B04-4369-983A-C4FD0B9BE3CE}">
      <dgm:prSet/>
      <dgm:spPr/>
      <dgm:t>
        <a:bodyPr/>
        <a:lstStyle/>
        <a:p>
          <a:endParaRPr lang="en-US"/>
        </a:p>
      </dgm:t>
    </dgm:pt>
    <dgm:pt modelId="{0BDD7924-6A88-4776-A5D7-83DDC7F302EA}" type="sibTrans" cxnId="{14753F8B-5B04-4369-983A-C4FD0B9BE3CE}">
      <dgm:prSet/>
      <dgm:spPr/>
      <dgm:t>
        <a:bodyPr/>
        <a:lstStyle/>
        <a:p>
          <a:endParaRPr lang="en-US"/>
        </a:p>
      </dgm:t>
    </dgm:pt>
    <dgm:pt modelId="{17D28DF9-40B9-4F43-BC2E-CF93376E4E72}" type="pres">
      <dgm:prSet presAssocID="{C0B5AAA0-97BB-497D-ADD3-5FDBC872430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292CAE53-0614-4F1A-A6E9-B24B88EC8D02}" type="pres">
      <dgm:prSet presAssocID="{DAC32810-4744-42F7-85E8-C79EC323628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43D2FA2-6F37-45E8-9096-DAF68BC54196}" type="pres">
      <dgm:prSet presAssocID="{DAC32810-4744-42F7-85E8-C79EC323628D}" presName="spNode" presStyleCnt="0"/>
      <dgm:spPr/>
    </dgm:pt>
    <dgm:pt modelId="{90139701-DD7C-4CA0-B1CC-840B1E7D85B3}" type="pres">
      <dgm:prSet presAssocID="{74C16AD5-7551-42D5-B46E-F8A5006E24CB}" presName="sibTrans" presStyleLbl="sibTrans1D1" presStyleIdx="0" presStyleCnt="5"/>
      <dgm:spPr/>
      <dgm:t>
        <a:bodyPr/>
        <a:lstStyle/>
        <a:p>
          <a:endParaRPr lang="id-ID"/>
        </a:p>
      </dgm:t>
    </dgm:pt>
    <dgm:pt modelId="{3A4458F8-47ED-42AC-BC0C-249471630507}" type="pres">
      <dgm:prSet presAssocID="{580779E1-C280-4CF7-B204-832DB4AEDA2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71E652A-F076-4D1F-BD26-B57EAA14369E}" type="pres">
      <dgm:prSet presAssocID="{580779E1-C280-4CF7-B204-832DB4AEDA26}" presName="spNode" presStyleCnt="0"/>
      <dgm:spPr/>
    </dgm:pt>
    <dgm:pt modelId="{72470275-CEFD-4C6C-9C33-D038944632E9}" type="pres">
      <dgm:prSet presAssocID="{A5BCFAB5-6C0E-4D4E-83A1-701E24ACBFAD}" presName="sibTrans" presStyleLbl="sibTrans1D1" presStyleIdx="1" presStyleCnt="5"/>
      <dgm:spPr/>
      <dgm:t>
        <a:bodyPr/>
        <a:lstStyle/>
        <a:p>
          <a:endParaRPr lang="id-ID"/>
        </a:p>
      </dgm:t>
    </dgm:pt>
    <dgm:pt modelId="{82B30EC0-02E6-4B16-B6A8-8BA71B52F57C}" type="pres">
      <dgm:prSet presAssocID="{178B166C-2F35-4F6C-BE49-B75D6E870FC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729B73A-7D00-4508-9D33-9D50B79EA3DA}" type="pres">
      <dgm:prSet presAssocID="{178B166C-2F35-4F6C-BE49-B75D6E870FC5}" presName="spNode" presStyleCnt="0"/>
      <dgm:spPr/>
    </dgm:pt>
    <dgm:pt modelId="{1056330C-D5D6-491D-BBDD-D79A16944CB3}" type="pres">
      <dgm:prSet presAssocID="{D9854DB2-7677-4C2C-889E-E3B2287182DF}" presName="sibTrans" presStyleLbl="sibTrans1D1" presStyleIdx="2" presStyleCnt="5"/>
      <dgm:spPr/>
      <dgm:t>
        <a:bodyPr/>
        <a:lstStyle/>
        <a:p>
          <a:endParaRPr lang="id-ID"/>
        </a:p>
      </dgm:t>
    </dgm:pt>
    <dgm:pt modelId="{FD499EB4-8B29-4972-95AB-2BE33AF3CAB6}" type="pres">
      <dgm:prSet presAssocID="{9D621E83-CDD4-44C1-B8DA-9D2F76F5B76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D5703C1-4FF3-4D9A-ABF7-98C2A1F2AAF0}" type="pres">
      <dgm:prSet presAssocID="{9D621E83-CDD4-44C1-B8DA-9D2F76F5B76E}" presName="spNode" presStyleCnt="0"/>
      <dgm:spPr/>
    </dgm:pt>
    <dgm:pt modelId="{0DB0E54C-3AF5-473B-AD0E-EFC7137B06A5}" type="pres">
      <dgm:prSet presAssocID="{D66100B4-EEA1-44F8-B41A-01AB8028AD6E}" presName="sibTrans" presStyleLbl="sibTrans1D1" presStyleIdx="3" presStyleCnt="5"/>
      <dgm:spPr/>
      <dgm:t>
        <a:bodyPr/>
        <a:lstStyle/>
        <a:p>
          <a:endParaRPr lang="id-ID"/>
        </a:p>
      </dgm:t>
    </dgm:pt>
    <dgm:pt modelId="{8FB20BC7-08F4-4832-854C-68ECC7195D8D}" type="pres">
      <dgm:prSet presAssocID="{50FE0F3E-BAD6-4D2A-9382-9629CAF90F3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7F651CD-A436-43D9-93C5-774D26FA682C}" type="pres">
      <dgm:prSet presAssocID="{50FE0F3E-BAD6-4D2A-9382-9629CAF90F33}" presName="spNode" presStyleCnt="0"/>
      <dgm:spPr/>
    </dgm:pt>
    <dgm:pt modelId="{6F1B3949-7408-4EC5-87E9-372147D8DE16}" type="pres">
      <dgm:prSet presAssocID="{0BDD7924-6A88-4776-A5D7-83DDC7F302EA}" presName="sibTrans" presStyleLbl="sibTrans1D1" presStyleIdx="4" presStyleCnt="5"/>
      <dgm:spPr/>
      <dgm:t>
        <a:bodyPr/>
        <a:lstStyle/>
        <a:p>
          <a:endParaRPr lang="id-ID"/>
        </a:p>
      </dgm:t>
    </dgm:pt>
  </dgm:ptLst>
  <dgm:cxnLst>
    <dgm:cxn modelId="{EE9A52A3-CB82-4E21-BA2D-910AC66B852D}" type="presOf" srcId="{9D621E83-CDD4-44C1-B8DA-9D2F76F5B76E}" destId="{FD499EB4-8B29-4972-95AB-2BE33AF3CAB6}" srcOrd="0" destOrd="0" presId="urn:microsoft.com/office/officeart/2005/8/layout/cycle6"/>
    <dgm:cxn modelId="{71AA47C8-0296-49D6-83BC-07E948189A53}" type="presOf" srcId="{DAC32810-4744-42F7-85E8-C79EC323628D}" destId="{292CAE53-0614-4F1A-A6E9-B24B88EC8D02}" srcOrd="0" destOrd="0" presId="urn:microsoft.com/office/officeart/2005/8/layout/cycle6"/>
    <dgm:cxn modelId="{263E3FEB-3438-4E3A-98D4-92880715E336}" type="presOf" srcId="{D9854DB2-7677-4C2C-889E-E3B2287182DF}" destId="{1056330C-D5D6-491D-BBDD-D79A16944CB3}" srcOrd="0" destOrd="0" presId="urn:microsoft.com/office/officeart/2005/8/layout/cycle6"/>
    <dgm:cxn modelId="{C33DAC54-A60C-4A39-8351-7F0117CA71B5}" srcId="{C0B5AAA0-97BB-497D-ADD3-5FDBC8724304}" destId="{178B166C-2F35-4F6C-BE49-B75D6E870FC5}" srcOrd="2" destOrd="0" parTransId="{09007695-9A2F-4EE8-947F-27738A39C02C}" sibTransId="{D9854DB2-7677-4C2C-889E-E3B2287182DF}"/>
    <dgm:cxn modelId="{2667CE3E-B294-4A2C-9C23-35FE940F44CA}" type="presOf" srcId="{74C16AD5-7551-42D5-B46E-F8A5006E24CB}" destId="{90139701-DD7C-4CA0-B1CC-840B1E7D85B3}" srcOrd="0" destOrd="0" presId="urn:microsoft.com/office/officeart/2005/8/layout/cycle6"/>
    <dgm:cxn modelId="{14753F8B-5B04-4369-983A-C4FD0B9BE3CE}" srcId="{C0B5AAA0-97BB-497D-ADD3-5FDBC8724304}" destId="{50FE0F3E-BAD6-4D2A-9382-9629CAF90F33}" srcOrd="4" destOrd="0" parTransId="{0894DB7E-26FA-47BF-BB73-AFC655395B89}" sibTransId="{0BDD7924-6A88-4776-A5D7-83DDC7F302EA}"/>
    <dgm:cxn modelId="{AB98272B-15BD-4191-9A31-9633E7A0DE89}" type="presOf" srcId="{178B166C-2F35-4F6C-BE49-B75D6E870FC5}" destId="{82B30EC0-02E6-4B16-B6A8-8BA71B52F57C}" srcOrd="0" destOrd="0" presId="urn:microsoft.com/office/officeart/2005/8/layout/cycle6"/>
    <dgm:cxn modelId="{F506602E-37FE-4BF2-990D-F11834503716}" srcId="{C0B5AAA0-97BB-497D-ADD3-5FDBC8724304}" destId="{DAC32810-4744-42F7-85E8-C79EC323628D}" srcOrd="0" destOrd="0" parTransId="{0BAB812F-5BAF-4858-92E5-B2F5553A69AE}" sibTransId="{74C16AD5-7551-42D5-B46E-F8A5006E24CB}"/>
    <dgm:cxn modelId="{AAB8D607-E3F6-4A73-BEFB-0CDADEA83D55}" type="presOf" srcId="{C0B5AAA0-97BB-497D-ADD3-5FDBC8724304}" destId="{17D28DF9-40B9-4F43-BC2E-CF93376E4E72}" srcOrd="0" destOrd="0" presId="urn:microsoft.com/office/officeart/2005/8/layout/cycle6"/>
    <dgm:cxn modelId="{D0489318-9BFE-4D0E-AF01-43EC2CD34710}" type="presOf" srcId="{50FE0F3E-BAD6-4D2A-9382-9629CAF90F33}" destId="{8FB20BC7-08F4-4832-854C-68ECC7195D8D}" srcOrd="0" destOrd="0" presId="urn:microsoft.com/office/officeart/2005/8/layout/cycle6"/>
    <dgm:cxn modelId="{D8C7B6A7-92E5-43CF-B284-C82FE98AEF50}" type="presOf" srcId="{A5BCFAB5-6C0E-4D4E-83A1-701E24ACBFAD}" destId="{72470275-CEFD-4C6C-9C33-D038944632E9}" srcOrd="0" destOrd="0" presId="urn:microsoft.com/office/officeart/2005/8/layout/cycle6"/>
    <dgm:cxn modelId="{E3AC7870-1B09-4ADA-A76C-43455C676832}" type="presOf" srcId="{580779E1-C280-4CF7-B204-832DB4AEDA26}" destId="{3A4458F8-47ED-42AC-BC0C-249471630507}" srcOrd="0" destOrd="0" presId="urn:microsoft.com/office/officeart/2005/8/layout/cycle6"/>
    <dgm:cxn modelId="{5FE6B13A-8791-4AE8-96AC-F5A1CC164B5A}" type="presOf" srcId="{0BDD7924-6A88-4776-A5D7-83DDC7F302EA}" destId="{6F1B3949-7408-4EC5-87E9-372147D8DE16}" srcOrd="0" destOrd="0" presId="urn:microsoft.com/office/officeart/2005/8/layout/cycle6"/>
    <dgm:cxn modelId="{A92D42B6-308B-4B15-9214-41D5DE1EA214}" srcId="{C0B5AAA0-97BB-497D-ADD3-5FDBC8724304}" destId="{9D621E83-CDD4-44C1-B8DA-9D2F76F5B76E}" srcOrd="3" destOrd="0" parTransId="{FFF8D9D7-11A6-48A5-9285-A07F46B09518}" sibTransId="{D66100B4-EEA1-44F8-B41A-01AB8028AD6E}"/>
    <dgm:cxn modelId="{5ABCD709-FB44-4769-AC34-8FD38E5033EC}" srcId="{C0B5AAA0-97BB-497D-ADD3-5FDBC8724304}" destId="{580779E1-C280-4CF7-B204-832DB4AEDA26}" srcOrd="1" destOrd="0" parTransId="{CA2679CD-1833-4E15-AE05-1FA7CC84CFEE}" sibTransId="{A5BCFAB5-6C0E-4D4E-83A1-701E24ACBFAD}"/>
    <dgm:cxn modelId="{8F6712FB-4917-464A-B1A9-63FE96B66896}" type="presOf" srcId="{D66100B4-EEA1-44F8-B41A-01AB8028AD6E}" destId="{0DB0E54C-3AF5-473B-AD0E-EFC7137B06A5}" srcOrd="0" destOrd="0" presId="urn:microsoft.com/office/officeart/2005/8/layout/cycle6"/>
    <dgm:cxn modelId="{C539D897-4502-4602-943D-F97DB709955D}" type="presParOf" srcId="{17D28DF9-40B9-4F43-BC2E-CF93376E4E72}" destId="{292CAE53-0614-4F1A-A6E9-B24B88EC8D02}" srcOrd="0" destOrd="0" presId="urn:microsoft.com/office/officeart/2005/8/layout/cycle6"/>
    <dgm:cxn modelId="{CAD117A6-8CD1-4BAA-93A2-F59BCB777AE6}" type="presParOf" srcId="{17D28DF9-40B9-4F43-BC2E-CF93376E4E72}" destId="{143D2FA2-6F37-45E8-9096-DAF68BC54196}" srcOrd="1" destOrd="0" presId="urn:microsoft.com/office/officeart/2005/8/layout/cycle6"/>
    <dgm:cxn modelId="{1A83F82B-8053-4515-85F7-623DF9BCE15C}" type="presParOf" srcId="{17D28DF9-40B9-4F43-BC2E-CF93376E4E72}" destId="{90139701-DD7C-4CA0-B1CC-840B1E7D85B3}" srcOrd="2" destOrd="0" presId="urn:microsoft.com/office/officeart/2005/8/layout/cycle6"/>
    <dgm:cxn modelId="{7A0CA4FC-D9FD-4168-9F00-7F65B54273C4}" type="presParOf" srcId="{17D28DF9-40B9-4F43-BC2E-CF93376E4E72}" destId="{3A4458F8-47ED-42AC-BC0C-249471630507}" srcOrd="3" destOrd="0" presId="urn:microsoft.com/office/officeart/2005/8/layout/cycle6"/>
    <dgm:cxn modelId="{5F34EAEC-C928-4F11-B676-3CC0AF1D3AD9}" type="presParOf" srcId="{17D28DF9-40B9-4F43-BC2E-CF93376E4E72}" destId="{B71E652A-F076-4D1F-BD26-B57EAA14369E}" srcOrd="4" destOrd="0" presId="urn:microsoft.com/office/officeart/2005/8/layout/cycle6"/>
    <dgm:cxn modelId="{BF0FA667-40A1-4E14-B115-1EE67FAB52E7}" type="presParOf" srcId="{17D28DF9-40B9-4F43-BC2E-CF93376E4E72}" destId="{72470275-CEFD-4C6C-9C33-D038944632E9}" srcOrd="5" destOrd="0" presId="urn:microsoft.com/office/officeart/2005/8/layout/cycle6"/>
    <dgm:cxn modelId="{EFA5F6E9-CE65-4B66-ACCE-99FCC92619F9}" type="presParOf" srcId="{17D28DF9-40B9-4F43-BC2E-CF93376E4E72}" destId="{82B30EC0-02E6-4B16-B6A8-8BA71B52F57C}" srcOrd="6" destOrd="0" presId="urn:microsoft.com/office/officeart/2005/8/layout/cycle6"/>
    <dgm:cxn modelId="{8A817974-9591-4253-B0D6-892DBEA2A1D3}" type="presParOf" srcId="{17D28DF9-40B9-4F43-BC2E-CF93376E4E72}" destId="{6729B73A-7D00-4508-9D33-9D50B79EA3DA}" srcOrd="7" destOrd="0" presId="urn:microsoft.com/office/officeart/2005/8/layout/cycle6"/>
    <dgm:cxn modelId="{5A84B378-83BF-4DD1-B46B-B92EFB26C25A}" type="presParOf" srcId="{17D28DF9-40B9-4F43-BC2E-CF93376E4E72}" destId="{1056330C-D5D6-491D-BBDD-D79A16944CB3}" srcOrd="8" destOrd="0" presId="urn:microsoft.com/office/officeart/2005/8/layout/cycle6"/>
    <dgm:cxn modelId="{3CE80B1A-F34B-43B8-AD28-49D058D54DF2}" type="presParOf" srcId="{17D28DF9-40B9-4F43-BC2E-CF93376E4E72}" destId="{FD499EB4-8B29-4972-95AB-2BE33AF3CAB6}" srcOrd="9" destOrd="0" presId="urn:microsoft.com/office/officeart/2005/8/layout/cycle6"/>
    <dgm:cxn modelId="{002AA389-8226-4603-BAA2-79465769C677}" type="presParOf" srcId="{17D28DF9-40B9-4F43-BC2E-CF93376E4E72}" destId="{AD5703C1-4FF3-4D9A-ABF7-98C2A1F2AAF0}" srcOrd="10" destOrd="0" presId="urn:microsoft.com/office/officeart/2005/8/layout/cycle6"/>
    <dgm:cxn modelId="{DD29E1E5-FF55-4BDE-A4EA-9E28A228BE38}" type="presParOf" srcId="{17D28DF9-40B9-4F43-BC2E-CF93376E4E72}" destId="{0DB0E54C-3AF5-473B-AD0E-EFC7137B06A5}" srcOrd="11" destOrd="0" presId="urn:microsoft.com/office/officeart/2005/8/layout/cycle6"/>
    <dgm:cxn modelId="{A036EAB3-92C7-49DC-9FAB-2895BD4AAF06}" type="presParOf" srcId="{17D28DF9-40B9-4F43-BC2E-CF93376E4E72}" destId="{8FB20BC7-08F4-4832-854C-68ECC7195D8D}" srcOrd="12" destOrd="0" presId="urn:microsoft.com/office/officeart/2005/8/layout/cycle6"/>
    <dgm:cxn modelId="{AA882601-F3F0-437A-8FB3-EEE2F3F38A1E}" type="presParOf" srcId="{17D28DF9-40B9-4F43-BC2E-CF93376E4E72}" destId="{47F651CD-A436-43D9-93C5-774D26FA682C}" srcOrd="13" destOrd="0" presId="urn:microsoft.com/office/officeart/2005/8/layout/cycle6"/>
    <dgm:cxn modelId="{5DBAB9C9-61EA-4BBE-A121-74BD7D7A7325}" type="presParOf" srcId="{17D28DF9-40B9-4F43-BC2E-CF93376E4E72}" destId="{6F1B3949-7408-4EC5-87E9-372147D8DE16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E2B456-E77C-465E-B43A-378B6B157C2D}" type="doc">
      <dgm:prSet loTypeId="urn:microsoft.com/office/officeart/2005/8/layout/arrow5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id-ID"/>
        </a:p>
      </dgm:t>
    </dgm:pt>
    <dgm:pt modelId="{75E137A2-340A-4B12-A0C1-53488EF85620}">
      <dgm:prSet phldrT="[Text]"/>
      <dgm:spPr/>
      <dgm:t>
        <a:bodyPr/>
        <a:lstStyle/>
        <a:p>
          <a:endParaRPr lang="id-ID" dirty="0"/>
        </a:p>
        <a:p>
          <a:r>
            <a:rPr lang="id-ID" dirty="0"/>
            <a:t>Kebersamaan untuk kebhinnekaan</a:t>
          </a:r>
        </a:p>
        <a:p>
          <a:endParaRPr lang="id-ID" dirty="0"/>
        </a:p>
      </dgm:t>
    </dgm:pt>
    <dgm:pt modelId="{8D880AD6-4329-4A66-A2B8-20322EE29C93}" type="parTrans" cxnId="{7682A309-A342-4635-A533-21E8BBD2B11D}">
      <dgm:prSet/>
      <dgm:spPr/>
      <dgm:t>
        <a:bodyPr/>
        <a:lstStyle/>
        <a:p>
          <a:endParaRPr lang="id-ID"/>
        </a:p>
      </dgm:t>
    </dgm:pt>
    <dgm:pt modelId="{D1ADB861-44B6-478C-A2C9-5680DFAD44D9}" type="sibTrans" cxnId="{7682A309-A342-4635-A533-21E8BBD2B11D}">
      <dgm:prSet/>
      <dgm:spPr/>
      <dgm:t>
        <a:bodyPr/>
        <a:lstStyle/>
        <a:p>
          <a:endParaRPr lang="id-ID"/>
        </a:p>
      </dgm:t>
    </dgm:pt>
    <dgm:pt modelId="{D73C5AA1-75AA-4B01-ABDF-05ECA4FA3ED2}">
      <dgm:prSet phldrT="[Text]"/>
      <dgm:spPr/>
      <dgm:t>
        <a:bodyPr/>
        <a:lstStyle/>
        <a:p>
          <a:r>
            <a:rPr lang="id-ID" dirty="0"/>
            <a:t>Kebhinnekaan untuk Kebersamaan</a:t>
          </a:r>
        </a:p>
      </dgm:t>
    </dgm:pt>
    <dgm:pt modelId="{8A2BFB2B-1851-4EF8-A2C0-FDDAE057C187}" type="parTrans" cxnId="{652B8F07-75A0-4774-839E-383860102347}">
      <dgm:prSet/>
      <dgm:spPr/>
      <dgm:t>
        <a:bodyPr/>
        <a:lstStyle/>
        <a:p>
          <a:endParaRPr lang="id-ID"/>
        </a:p>
      </dgm:t>
    </dgm:pt>
    <dgm:pt modelId="{12BF7D50-EF52-4CC5-8CCA-B935959CC1FC}" type="sibTrans" cxnId="{652B8F07-75A0-4774-839E-383860102347}">
      <dgm:prSet/>
      <dgm:spPr/>
      <dgm:t>
        <a:bodyPr/>
        <a:lstStyle/>
        <a:p>
          <a:endParaRPr lang="id-ID"/>
        </a:p>
      </dgm:t>
    </dgm:pt>
    <dgm:pt modelId="{5ABD36FE-501C-433C-83C3-5DEB9E73F79B}" type="pres">
      <dgm:prSet presAssocID="{BBE2B456-E77C-465E-B43A-378B6B157C2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17A167B5-6B8B-46E5-A896-6BAC86AF28FF}" type="pres">
      <dgm:prSet presAssocID="{75E137A2-340A-4B12-A0C1-53488EF85620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0D8D847-6354-4AB4-8153-29B948B7A079}" type="pres">
      <dgm:prSet presAssocID="{D73C5AA1-75AA-4B01-ABDF-05ECA4FA3ED2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785A95F5-FE54-4C0F-BC2F-2469A9F97D0B}" type="presOf" srcId="{D73C5AA1-75AA-4B01-ABDF-05ECA4FA3ED2}" destId="{80D8D847-6354-4AB4-8153-29B948B7A079}" srcOrd="0" destOrd="0" presId="urn:microsoft.com/office/officeart/2005/8/layout/arrow5"/>
    <dgm:cxn modelId="{652B8F07-75A0-4774-839E-383860102347}" srcId="{BBE2B456-E77C-465E-B43A-378B6B157C2D}" destId="{D73C5AA1-75AA-4B01-ABDF-05ECA4FA3ED2}" srcOrd="1" destOrd="0" parTransId="{8A2BFB2B-1851-4EF8-A2C0-FDDAE057C187}" sibTransId="{12BF7D50-EF52-4CC5-8CCA-B935959CC1FC}"/>
    <dgm:cxn modelId="{7682A309-A342-4635-A533-21E8BBD2B11D}" srcId="{BBE2B456-E77C-465E-B43A-378B6B157C2D}" destId="{75E137A2-340A-4B12-A0C1-53488EF85620}" srcOrd="0" destOrd="0" parTransId="{8D880AD6-4329-4A66-A2B8-20322EE29C93}" sibTransId="{D1ADB861-44B6-478C-A2C9-5680DFAD44D9}"/>
    <dgm:cxn modelId="{AB659F10-5E8E-4CF6-A116-A15D6B67A3EE}" type="presOf" srcId="{BBE2B456-E77C-465E-B43A-378B6B157C2D}" destId="{5ABD36FE-501C-433C-83C3-5DEB9E73F79B}" srcOrd="0" destOrd="0" presId="urn:microsoft.com/office/officeart/2005/8/layout/arrow5"/>
    <dgm:cxn modelId="{0B63BEE9-0476-4EFE-AB74-C6399B9EF49A}" type="presOf" srcId="{75E137A2-340A-4B12-A0C1-53488EF85620}" destId="{17A167B5-6B8B-46E5-A896-6BAC86AF28FF}" srcOrd="0" destOrd="0" presId="urn:microsoft.com/office/officeart/2005/8/layout/arrow5"/>
    <dgm:cxn modelId="{02F0349F-6E8F-4AE9-B87B-D2C82673943E}" type="presParOf" srcId="{5ABD36FE-501C-433C-83C3-5DEB9E73F79B}" destId="{17A167B5-6B8B-46E5-A896-6BAC86AF28FF}" srcOrd="0" destOrd="0" presId="urn:microsoft.com/office/officeart/2005/8/layout/arrow5"/>
    <dgm:cxn modelId="{E72ABE93-76D0-46C0-9315-1A3E9C8B416D}" type="presParOf" srcId="{5ABD36FE-501C-433C-83C3-5DEB9E73F79B}" destId="{80D8D847-6354-4AB4-8153-29B948B7A079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53C7D6-7C81-4E8F-ACB7-B162F965C0DB}" type="doc">
      <dgm:prSet loTypeId="urn:microsoft.com/office/officeart/2005/8/layout/hProcess7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0AB7AD8C-AB06-4F96-B181-855E683A1343}">
      <dgm:prSet phldrT="[Text]"/>
      <dgm:spPr/>
      <dgm:t>
        <a:bodyPr/>
        <a:lstStyle/>
        <a:p>
          <a:r>
            <a:rPr lang="en-US" dirty="0"/>
            <a:t>Pivoting (1970-1990)</a:t>
          </a:r>
        </a:p>
      </dgm:t>
    </dgm:pt>
    <dgm:pt modelId="{9AAA072B-460F-446F-960E-42A735D68632}" type="parTrans" cxnId="{E5AF0812-B32F-4005-89F2-C6B329BDBE33}">
      <dgm:prSet/>
      <dgm:spPr/>
      <dgm:t>
        <a:bodyPr/>
        <a:lstStyle/>
        <a:p>
          <a:endParaRPr lang="en-US"/>
        </a:p>
      </dgm:t>
    </dgm:pt>
    <dgm:pt modelId="{9CA223B0-56E4-4F64-9538-366A2EFBBC17}" type="sibTrans" cxnId="{E5AF0812-B32F-4005-89F2-C6B329BDBE33}">
      <dgm:prSet/>
      <dgm:spPr/>
      <dgm:t>
        <a:bodyPr/>
        <a:lstStyle/>
        <a:p>
          <a:endParaRPr lang="en-US"/>
        </a:p>
      </dgm:t>
    </dgm:pt>
    <dgm:pt modelId="{3150DC66-CAB5-4710-BD92-372C8D72EA68}">
      <dgm:prSet phldrT="[Text]"/>
      <dgm:spPr/>
      <dgm:t>
        <a:bodyPr/>
        <a:lstStyle/>
        <a:p>
          <a:r>
            <a:rPr lang="en-US" dirty="0"/>
            <a:t>Covert Action (1990-2010)</a:t>
          </a:r>
        </a:p>
      </dgm:t>
    </dgm:pt>
    <dgm:pt modelId="{887D60A6-060A-418B-A561-71B373C147BA}" type="parTrans" cxnId="{96AC8369-8D30-44A4-9A35-05D44DEEC0AE}">
      <dgm:prSet/>
      <dgm:spPr/>
      <dgm:t>
        <a:bodyPr/>
        <a:lstStyle/>
        <a:p>
          <a:endParaRPr lang="en-US"/>
        </a:p>
      </dgm:t>
    </dgm:pt>
    <dgm:pt modelId="{83FE8BF7-7B2F-4F0D-A8E1-832B5F7F360B}" type="sibTrans" cxnId="{96AC8369-8D30-44A4-9A35-05D44DEEC0AE}">
      <dgm:prSet/>
      <dgm:spPr/>
      <dgm:t>
        <a:bodyPr/>
        <a:lstStyle/>
        <a:p>
          <a:endParaRPr lang="en-US"/>
        </a:p>
      </dgm:t>
    </dgm:pt>
    <dgm:pt modelId="{E6B4AE56-4F02-4CCB-8453-E74A22BB9E4F}">
      <dgm:prSet phldrT="[Text]"/>
      <dgm:spPr/>
      <dgm:t>
        <a:bodyPr/>
        <a:lstStyle/>
        <a:p>
          <a:r>
            <a:rPr lang="en-US" dirty="0"/>
            <a:t>Reclaim the Street (2010-?)</a:t>
          </a:r>
        </a:p>
      </dgm:t>
    </dgm:pt>
    <dgm:pt modelId="{01156526-0454-4199-9385-12B1D9B038D2}" type="parTrans" cxnId="{9D06EA9D-908B-47FA-B9A0-57B9E3E28DF6}">
      <dgm:prSet/>
      <dgm:spPr/>
      <dgm:t>
        <a:bodyPr/>
        <a:lstStyle/>
        <a:p>
          <a:endParaRPr lang="en-US"/>
        </a:p>
      </dgm:t>
    </dgm:pt>
    <dgm:pt modelId="{476B261E-E5D4-4958-AEEA-36E3B1844EFC}" type="sibTrans" cxnId="{9D06EA9D-908B-47FA-B9A0-57B9E3E28DF6}">
      <dgm:prSet/>
      <dgm:spPr/>
      <dgm:t>
        <a:bodyPr/>
        <a:lstStyle/>
        <a:p>
          <a:endParaRPr lang="en-US"/>
        </a:p>
      </dgm:t>
    </dgm:pt>
    <dgm:pt modelId="{B8ED063F-F379-4D80-877E-02A549ED5A2E}">
      <dgm:prSet/>
      <dgm:spPr/>
      <dgm:t>
        <a:bodyPr/>
        <a:lstStyle/>
        <a:p>
          <a:r>
            <a:rPr lang="en-US" dirty="0"/>
            <a:t>Pembangunan </a:t>
          </a:r>
          <a:r>
            <a:rPr lang="en-US" dirty="0" err="1"/>
            <a:t>Jaringan</a:t>
          </a:r>
          <a:r>
            <a:rPr lang="en-US" dirty="0"/>
            <a:t> Inti</a:t>
          </a:r>
        </a:p>
        <a:p>
          <a:r>
            <a:rPr lang="en-US" dirty="0" err="1"/>
            <a:t>Penyebaran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</a:t>
          </a:r>
          <a:r>
            <a:rPr lang="en-US" dirty="0" err="1"/>
            <a:t>balik</a:t>
          </a:r>
          <a:r>
            <a:rPr lang="en-US" dirty="0"/>
            <a:t> </a:t>
          </a:r>
          <a:r>
            <a:rPr lang="en-US" dirty="0" err="1"/>
            <a:t>layar</a:t>
          </a:r>
          <a:endParaRPr lang="en-US" dirty="0"/>
        </a:p>
        <a:p>
          <a:r>
            <a:rPr lang="en-US" dirty="0" err="1"/>
            <a:t>Vanguardisme</a:t>
          </a:r>
          <a:r>
            <a:rPr lang="en-US" dirty="0"/>
            <a:t> dan </a:t>
          </a:r>
          <a:r>
            <a:rPr lang="en-US" dirty="0" err="1"/>
            <a:t>Beberapa</a:t>
          </a:r>
          <a:r>
            <a:rPr lang="en-US" dirty="0"/>
            <a:t> </a:t>
          </a:r>
          <a:r>
            <a:rPr lang="en-US" dirty="0" err="1"/>
            <a:t>Extremisme</a:t>
          </a:r>
          <a:endParaRPr lang="en-US" dirty="0"/>
        </a:p>
        <a:p>
          <a:endParaRPr lang="en-US" dirty="0"/>
        </a:p>
        <a:p>
          <a:r>
            <a:rPr lang="en-US" dirty="0"/>
            <a:t> </a:t>
          </a:r>
        </a:p>
      </dgm:t>
    </dgm:pt>
    <dgm:pt modelId="{20314C33-171A-4952-B552-B9AB554A15F0}" type="parTrans" cxnId="{A5512746-8EF5-4862-9A90-50FC4BD19971}">
      <dgm:prSet/>
      <dgm:spPr/>
      <dgm:t>
        <a:bodyPr/>
        <a:lstStyle/>
        <a:p>
          <a:endParaRPr lang="en-US"/>
        </a:p>
      </dgm:t>
    </dgm:pt>
    <dgm:pt modelId="{98324ECC-8729-436E-9B80-FFABBF2C9A20}" type="sibTrans" cxnId="{A5512746-8EF5-4862-9A90-50FC4BD19971}">
      <dgm:prSet/>
      <dgm:spPr/>
      <dgm:t>
        <a:bodyPr/>
        <a:lstStyle/>
        <a:p>
          <a:endParaRPr lang="en-US"/>
        </a:p>
      </dgm:t>
    </dgm:pt>
    <dgm:pt modelId="{80A77DD0-ABC1-4624-BD67-49FDBA4233E4}">
      <dgm:prSet/>
      <dgm:spPr/>
      <dgm:t>
        <a:bodyPr/>
        <a:lstStyle/>
        <a:p>
          <a:r>
            <a:rPr lang="en-US" dirty="0" err="1"/>
            <a:t>Akuisisi</a:t>
          </a:r>
          <a:r>
            <a:rPr lang="en-US" dirty="0"/>
            <a:t> </a:t>
          </a:r>
          <a:r>
            <a:rPr lang="en-US" dirty="0" err="1"/>
            <a:t>Layar</a:t>
          </a:r>
          <a:r>
            <a:rPr lang="en-US" dirty="0"/>
            <a:t> Utama</a:t>
          </a:r>
        </a:p>
        <a:p>
          <a:r>
            <a:rPr lang="en-US" dirty="0" err="1"/>
            <a:t>Politik</a:t>
          </a:r>
          <a:r>
            <a:rPr lang="en-US" dirty="0"/>
            <a:t> </a:t>
          </a:r>
          <a:r>
            <a:rPr lang="en-US" dirty="0" err="1"/>
            <a:t>Eksploitasi</a:t>
          </a:r>
          <a:r>
            <a:rPr lang="en-US" dirty="0"/>
            <a:t> Massa</a:t>
          </a:r>
        </a:p>
        <a:p>
          <a:r>
            <a:rPr lang="en-US" dirty="0" err="1"/>
            <a:t>Populisme</a:t>
          </a:r>
          <a:endParaRPr lang="en-US" dirty="0"/>
        </a:p>
        <a:p>
          <a:endParaRPr lang="en-US" dirty="0"/>
        </a:p>
      </dgm:t>
    </dgm:pt>
    <dgm:pt modelId="{38C2046F-16CA-4610-A850-04116A73A564}" type="parTrans" cxnId="{5A43789F-6BD6-4500-84B3-A6450DE8EF7F}">
      <dgm:prSet/>
      <dgm:spPr/>
      <dgm:t>
        <a:bodyPr/>
        <a:lstStyle/>
        <a:p>
          <a:endParaRPr lang="en-US"/>
        </a:p>
      </dgm:t>
    </dgm:pt>
    <dgm:pt modelId="{EE653CD0-3053-45ED-A179-88EE11EF011C}" type="sibTrans" cxnId="{5A43789F-6BD6-4500-84B3-A6450DE8EF7F}">
      <dgm:prSet/>
      <dgm:spPr/>
      <dgm:t>
        <a:bodyPr/>
        <a:lstStyle/>
        <a:p>
          <a:endParaRPr lang="en-US"/>
        </a:p>
      </dgm:t>
    </dgm:pt>
    <dgm:pt modelId="{DCCF4A10-F2E3-47E9-900E-018971BC34A9}">
      <dgm:prSet/>
      <dgm:spPr/>
      <dgm:t>
        <a:bodyPr/>
        <a:lstStyle/>
        <a:p>
          <a:r>
            <a:rPr lang="en-US" dirty="0" err="1"/>
            <a:t>Penafsiran</a:t>
          </a:r>
          <a:r>
            <a:rPr lang="en-US" dirty="0"/>
            <a:t> </a:t>
          </a:r>
          <a:r>
            <a:rPr lang="en-US" dirty="0" err="1"/>
            <a:t>ulang</a:t>
          </a:r>
          <a:r>
            <a:rPr lang="en-US" dirty="0"/>
            <a:t> </a:t>
          </a:r>
          <a:r>
            <a:rPr lang="en-US" dirty="0" err="1"/>
            <a:t>teks</a:t>
          </a:r>
          <a:r>
            <a:rPr lang="en-US" dirty="0"/>
            <a:t>/</a:t>
          </a:r>
          <a:r>
            <a:rPr lang="en-US" dirty="0" err="1"/>
            <a:t>narasi</a:t>
          </a:r>
          <a:r>
            <a:rPr lang="en-US" dirty="0"/>
            <a:t> </a:t>
          </a:r>
          <a:r>
            <a:rPr lang="en-US" dirty="0" err="1"/>
            <a:t>besar</a:t>
          </a:r>
          <a:endParaRPr lang="en-US" dirty="0"/>
        </a:p>
        <a:p>
          <a:r>
            <a:rPr lang="en-US" dirty="0" err="1"/>
            <a:t>Reideologisasi</a:t>
          </a:r>
          <a:r>
            <a:rPr lang="en-US" dirty="0"/>
            <a:t> </a:t>
          </a:r>
          <a:r>
            <a:rPr lang="en-US" dirty="0" err="1"/>
            <a:t>Identitas</a:t>
          </a:r>
          <a:endParaRPr lang="en-US" dirty="0"/>
        </a:p>
        <a:p>
          <a:r>
            <a:rPr lang="en-US" dirty="0" err="1"/>
            <a:t>Teologisasi</a:t>
          </a:r>
          <a:r>
            <a:rPr lang="en-US" dirty="0"/>
            <a:t> </a:t>
          </a:r>
          <a:r>
            <a:rPr lang="en-US" dirty="0" err="1"/>
            <a:t>Identitas</a:t>
          </a:r>
          <a:endParaRPr lang="en-US" dirty="0"/>
        </a:p>
        <a:p>
          <a:endParaRPr lang="en-US" dirty="0"/>
        </a:p>
      </dgm:t>
    </dgm:pt>
    <dgm:pt modelId="{B0B793E0-3C2A-41BD-95AB-F2D3C4FCE1BE}" type="parTrans" cxnId="{20BF50BA-548B-4452-B605-684B6494F4B5}">
      <dgm:prSet/>
      <dgm:spPr/>
      <dgm:t>
        <a:bodyPr/>
        <a:lstStyle/>
        <a:p>
          <a:endParaRPr lang="en-US"/>
        </a:p>
      </dgm:t>
    </dgm:pt>
    <dgm:pt modelId="{DD62BDC9-332D-457B-97C3-9AC96DF99B77}" type="sibTrans" cxnId="{20BF50BA-548B-4452-B605-684B6494F4B5}">
      <dgm:prSet/>
      <dgm:spPr/>
      <dgm:t>
        <a:bodyPr/>
        <a:lstStyle/>
        <a:p>
          <a:endParaRPr lang="en-US"/>
        </a:p>
      </dgm:t>
    </dgm:pt>
    <dgm:pt modelId="{C999F726-F51C-4586-B9B0-6895DA244557}" type="pres">
      <dgm:prSet presAssocID="{EE53C7D6-7C81-4E8F-ACB7-B162F965C0D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84C02BFB-13F6-4028-BB1B-3F266C930E39}" type="pres">
      <dgm:prSet presAssocID="{0AB7AD8C-AB06-4F96-B181-855E683A1343}" presName="compositeNode" presStyleCnt="0">
        <dgm:presLayoutVars>
          <dgm:bulletEnabled val="1"/>
        </dgm:presLayoutVars>
      </dgm:prSet>
      <dgm:spPr/>
    </dgm:pt>
    <dgm:pt modelId="{97E5D9DC-63CF-4636-A0E4-9FEB38E5AEA6}" type="pres">
      <dgm:prSet presAssocID="{0AB7AD8C-AB06-4F96-B181-855E683A1343}" presName="bgRect" presStyleLbl="node1" presStyleIdx="0" presStyleCnt="3"/>
      <dgm:spPr/>
      <dgm:t>
        <a:bodyPr/>
        <a:lstStyle/>
        <a:p>
          <a:endParaRPr lang="id-ID"/>
        </a:p>
      </dgm:t>
    </dgm:pt>
    <dgm:pt modelId="{72B5DBE1-F84B-4022-B230-CBA268C0C1AC}" type="pres">
      <dgm:prSet presAssocID="{0AB7AD8C-AB06-4F96-B181-855E683A1343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5113ED6-B39D-45FE-9A17-4F35F16E2DA6}" type="pres">
      <dgm:prSet presAssocID="{0AB7AD8C-AB06-4F96-B181-855E683A1343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A717AB7-F8CC-431F-9363-7837D75F315B}" type="pres">
      <dgm:prSet presAssocID="{9CA223B0-56E4-4F64-9538-366A2EFBBC17}" presName="hSp" presStyleCnt="0"/>
      <dgm:spPr/>
    </dgm:pt>
    <dgm:pt modelId="{F4BAF7D1-9749-4991-8B73-600AC30848F7}" type="pres">
      <dgm:prSet presAssocID="{9CA223B0-56E4-4F64-9538-366A2EFBBC17}" presName="vProcSp" presStyleCnt="0"/>
      <dgm:spPr/>
    </dgm:pt>
    <dgm:pt modelId="{C56426F1-DB22-4AF3-B1BB-4799AEA3E00A}" type="pres">
      <dgm:prSet presAssocID="{9CA223B0-56E4-4F64-9538-366A2EFBBC17}" presName="vSp1" presStyleCnt="0"/>
      <dgm:spPr/>
    </dgm:pt>
    <dgm:pt modelId="{C431748A-A0CC-4A24-AF4C-FCB53728E6ED}" type="pres">
      <dgm:prSet presAssocID="{9CA223B0-56E4-4F64-9538-366A2EFBBC17}" presName="simulatedConn" presStyleLbl="solidFgAcc1" presStyleIdx="0" presStyleCnt="2"/>
      <dgm:spPr/>
    </dgm:pt>
    <dgm:pt modelId="{D2EF64BA-016C-4DC7-B5A5-CB4068F8AF76}" type="pres">
      <dgm:prSet presAssocID="{9CA223B0-56E4-4F64-9538-366A2EFBBC17}" presName="vSp2" presStyleCnt="0"/>
      <dgm:spPr/>
    </dgm:pt>
    <dgm:pt modelId="{A8E5E4BC-ADA6-4CA3-8801-B6576798F3FA}" type="pres">
      <dgm:prSet presAssocID="{9CA223B0-56E4-4F64-9538-366A2EFBBC17}" presName="sibTrans" presStyleCnt="0"/>
      <dgm:spPr/>
    </dgm:pt>
    <dgm:pt modelId="{E53795DE-549C-4777-B5A5-335B9B634D8C}" type="pres">
      <dgm:prSet presAssocID="{3150DC66-CAB5-4710-BD92-372C8D72EA68}" presName="compositeNode" presStyleCnt="0">
        <dgm:presLayoutVars>
          <dgm:bulletEnabled val="1"/>
        </dgm:presLayoutVars>
      </dgm:prSet>
      <dgm:spPr/>
    </dgm:pt>
    <dgm:pt modelId="{E574D2CA-AB07-49B8-8B52-2DBA3294FCD1}" type="pres">
      <dgm:prSet presAssocID="{3150DC66-CAB5-4710-BD92-372C8D72EA68}" presName="bgRect" presStyleLbl="node1" presStyleIdx="1" presStyleCnt="3"/>
      <dgm:spPr/>
      <dgm:t>
        <a:bodyPr/>
        <a:lstStyle/>
        <a:p>
          <a:endParaRPr lang="id-ID"/>
        </a:p>
      </dgm:t>
    </dgm:pt>
    <dgm:pt modelId="{29F9A96F-3D23-48C3-8203-35DC8BB0AA29}" type="pres">
      <dgm:prSet presAssocID="{3150DC66-CAB5-4710-BD92-372C8D72EA68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DC3FEEA-83D8-4DF7-B3A1-10BD8E7C1596}" type="pres">
      <dgm:prSet presAssocID="{3150DC66-CAB5-4710-BD92-372C8D72EA68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C06BA31-D5FF-4D9F-B0F5-0748268E058D}" type="pres">
      <dgm:prSet presAssocID="{83FE8BF7-7B2F-4F0D-A8E1-832B5F7F360B}" presName="hSp" presStyleCnt="0"/>
      <dgm:spPr/>
    </dgm:pt>
    <dgm:pt modelId="{AA5A9768-4DDF-41F7-BE14-A6A5567FA4A2}" type="pres">
      <dgm:prSet presAssocID="{83FE8BF7-7B2F-4F0D-A8E1-832B5F7F360B}" presName="vProcSp" presStyleCnt="0"/>
      <dgm:spPr/>
    </dgm:pt>
    <dgm:pt modelId="{D8C8C8AE-79D0-42A5-B252-B043CBD203DF}" type="pres">
      <dgm:prSet presAssocID="{83FE8BF7-7B2F-4F0D-A8E1-832B5F7F360B}" presName="vSp1" presStyleCnt="0"/>
      <dgm:spPr/>
    </dgm:pt>
    <dgm:pt modelId="{FBF3CCD6-A82E-4F8A-A334-1E0674027229}" type="pres">
      <dgm:prSet presAssocID="{83FE8BF7-7B2F-4F0D-A8E1-832B5F7F360B}" presName="simulatedConn" presStyleLbl="solidFgAcc1" presStyleIdx="1" presStyleCnt="2"/>
      <dgm:spPr/>
    </dgm:pt>
    <dgm:pt modelId="{EF37CF54-AEC9-4045-A0CE-3B2098EE87F5}" type="pres">
      <dgm:prSet presAssocID="{83FE8BF7-7B2F-4F0D-A8E1-832B5F7F360B}" presName="vSp2" presStyleCnt="0"/>
      <dgm:spPr/>
    </dgm:pt>
    <dgm:pt modelId="{EBEFD575-2902-4556-9BD3-E4491776DBF7}" type="pres">
      <dgm:prSet presAssocID="{83FE8BF7-7B2F-4F0D-A8E1-832B5F7F360B}" presName="sibTrans" presStyleCnt="0"/>
      <dgm:spPr/>
    </dgm:pt>
    <dgm:pt modelId="{FDA2E6A2-6BB2-4FE3-9CE9-8BABF04019F5}" type="pres">
      <dgm:prSet presAssocID="{E6B4AE56-4F02-4CCB-8453-E74A22BB9E4F}" presName="compositeNode" presStyleCnt="0">
        <dgm:presLayoutVars>
          <dgm:bulletEnabled val="1"/>
        </dgm:presLayoutVars>
      </dgm:prSet>
      <dgm:spPr/>
    </dgm:pt>
    <dgm:pt modelId="{752AAA1C-F610-43EC-8062-FC7480C84004}" type="pres">
      <dgm:prSet presAssocID="{E6B4AE56-4F02-4CCB-8453-E74A22BB9E4F}" presName="bgRect" presStyleLbl="node1" presStyleIdx="2" presStyleCnt="3"/>
      <dgm:spPr/>
      <dgm:t>
        <a:bodyPr/>
        <a:lstStyle/>
        <a:p>
          <a:endParaRPr lang="id-ID"/>
        </a:p>
      </dgm:t>
    </dgm:pt>
    <dgm:pt modelId="{EC4FC273-8D02-4443-9579-69AC7F191D70}" type="pres">
      <dgm:prSet presAssocID="{E6B4AE56-4F02-4CCB-8453-E74A22BB9E4F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56F5A2F-4A34-4F21-933F-9FF66550DB3E}" type="pres">
      <dgm:prSet presAssocID="{E6B4AE56-4F02-4CCB-8453-E74A22BB9E4F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5A43789F-6BD6-4500-84B3-A6450DE8EF7F}" srcId="{E6B4AE56-4F02-4CCB-8453-E74A22BB9E4F}" destId="{80A77DD0-ABC1-4624-BD67-49FDBA4233E4}" srcOrd="0" destOrd="0" parTransId="{38C2046F-16CA-4610-A850-04116A73A564}" sibTransId="{EE653CD0-3053-45ED-A179-88EE11EF011C}"/>
    <dgm:cxn modelId="{C4430D7C-863A-45AA-AFC0-C0D9AC384B5B}" type="presOf" srcId="{0AB7AD8C-AB06-4F96-B181-855E683A1343}" destId="{97E5D9DC-63CF-4636-A0E4-9FEB38E5AEA6}" srcOrd="0" destOrd="0" presId="urn:microsoft.com/office/officeart/2005/8/layout/hProcess7"/>
    <dgm:cxn modelId="{8FE4D659-CE84-493A-9A48-CE210B11BBC8}" type="presOf" srcId="{E6B4AE56-4F02-4CCB-8453-E74A22BB9E4F}" destId="{EC4FC273-8D02-4443-9579-69AC7F191D70}" srcOrd="1" destOrd="0" presId="urn:microsoft.com/office/officeart/2005/8/layout/hProcess7"/>
    <dgm:cxn modelId="{A5512746-8EF5-4862-9A90-50FC4BD19971}" srcId="{3150DC66-CAB5-4710-BD92-372C8D72EA68}" destId="{B8ED063F-F379-4D80-877E-02A549ED5A2E}" srcOrd="0" destOrd="0" parTransId="{20314C33-171A-4952-B552-B9AB554A15F0}" sibTransId="{98324ECC-8729-436E-9B80-FFABBF2C9A20}"/>
    <dgm:cxn modelId="{96AC8369-8D30-44A4-9A35-05D44DEEC0AE}" srcId="{EE53C7D6-7C81-4E8F-ACB7-B162F965C0DB}" destId="{3150DC66-CAB5-4710-BD92-372C8D72EA68}" srcOrd="1" destOrd="0" parTransId="{887D60A6-060A-418B-A561-71B373C147BA}" sibTransId="{83FE8BF7-7B2F-4F0D-A8E1-832B5F7F360B}"/>
    <dgm:cxn modelId="{82F013EC-04D8-4130-9291-070EF7659507}" type="presOf" srcId="{3150DC66-CAB5-4710-BD92-372C8D72EA68}" destId="{29F9A96F-3D23-48C3-8203-35DC8BB0AA29}" srcOrd="1" destOrd="0" presId="urn:microsoft.com/office/officeart/2005/8/layout/hProcess7"/>
    <dgm:cxn modelId="{E5AF0812-B32F-4005-89F2-C6B329BDBE33}" srcId="{EE53C7D6-7C81-4E8F-ACB7-B162F965C0DB}" destId="{0AB7AD8C-AB06-4F96-B181-855E683A1343}" srcOrd="0" destOrd="0" parTransId="{9AAA072B-460F-446F-960E-42A735D68632}" sibTransId="{9CA223B0-56E4-4F64-9538-366A2EFBBC17}"/>
    <dgm:cxn modelId="{B870D859-FEA6-4235-905F-9C27D47FAE88}" type="presOf" srcId="{EE53C7D6-7C81-4E8F-ACB7-B162F965C0DB}" destId="{C999F726-F51C-4586-B9B0-6895DA244557}" srcOrd="0" destOrd="0" presId="urn:microsoft.com/office/officeart/2005/8/layout/hProcess7"/>
    <dgm:cxn modelId="{A88A134C-5A37-49F5-8B5B-8658134D26DF}" type="presOf" srcId="{DCCF4A10-F2E3-47E9-900E-018971BC34A9}" destId="{15113ED6-B39D-45FE-9A17-4F35F16E2DA6}" srcOrd="0" destOrd="0" presId="urn:microsoft.com/office/officeart/2005/8/layout/hProcess7"/>
    <dgm:cxn modelId="{2BBC0ED1-9CFF-40C0-8398-F5AC4D33A8EF}" type="presOf" srcId="{0AB7AD8C-AB06-4F96-B181-855E683A1343}" destId="{72B5DBE1-F84B-4022-B230-CBA268C0C1AC}" srcOrd="1" destOrd="0" presId="urn:microsoft.com/office/officeart/2005/8/layout/hProcess7"/>
    <dgm:cxn modelId="{4C9C7782-533F-4A4C-A44A-27239A7A6E86}" type="presOf" srcId="{E6B4AE56-4F02-4CCB-8453-E74A22BB9E4F}" destId="{752AAA1C-F610-43EC-8062-FC7480C84004}" srcOrd="0" destOrd="0" presId="urn:microsoft.com/office/officeart/2005/8/layout/hProcess7"/>
    <dgm:cxn modelId="{8536D2ED-0CD5-41B4-82B9-EE1EE7E849A9}" type="presOf" srcId="{B8ED063F-F379-4D80-877E-02A549ED5A2E}" destId="{7DC3FEEA-83D8-4DF7-B3A1-10BD8E7C1596}" srcOrd="0" destOrd="0" presId="urn:microsoft.com/office/officeart/2005/8/layout/hProcess7"/>
    <dgm:cxn modelId="{20BF50BA-548B-4452-B605-684B6494F4B5}" srcId="{0AB7AD8C-AB06-4F96-B181-855E683A1343}" destId="{DCCF4A10-F2E3-47E9-900E-018971BC34A9}" srcOrd="0" destOrd="0" parTransId="{B0B793E0-3C2A-41BD-95AB-F2D3C4FCE1BE}" sibTransId="{DD62BDC9-332D-457B-97C3-9AC96DF99B77}"/>
    <dgm:cxn modelId="{A535406F-3256-492B-948B-F5002C4C77A2}" type="presOf" srcId="{80A77DD0-ABC1-4624-BD67-49FDBA4233E4}" destId="{B56F5A2F-4A34-4F21-933F-9FF66550DB3E}" srcOrd="0" destOrd="0" presId="urn:microsoft.com/office/officeart/2005/8/layout/hProcess7"/>
    <dgm:cxn modelId="{587241E2-434B-4844-A743-64DC07F21A22}" type="presOf" srcId="{3150DC66-CAB5-4710-BD92-372C8D72EA68}" destId="{E574D2CA-AB07-49B8-8B52-2DBA3294FCD1}" srcOrd="0" destOrd="0" presId="urn:microsoft.com/office/officeart/2005/8/layout/hProcess7"/>
    <dgm:cxn modelId="{9D06EA9D-908B-47FA-B9A0-57B9E3E28DF6}" srcId="{EE53C7D6-7C81-4E8F-ACB7-B162F965C0DB}" destId="{E6B4AE56-4F02-4CCB-8453-E74A22BB9E4F}" srcOrd="2" destOrd="0" parTransId="{01156526-0454-4199-9385-12B1D9B038D2}" sibTransId="{476B261E-E5D4-4958-AEEA-36E3B1844EFC}"/>
    <dgm:cxn modelId="{1632B62C-9572-4C14-BCB6-3456C578F552}" type="presParOf" srcId="{C999F726-F51C-4586-B9B0-6895DA244557}" destId="{84C02BFB-13F6-4028-BB1B-3F266C930E39}" srcOrd="0" destOrd="0" presId="urn:microsoft.com/office/officeart/2005/8/layout/hProcess7"/>
    <dgm:cxn modelId="{55A9C4E1-CCBC-4679-B219-E37AB01E3545}" type="presParOf" srcId="{84C02BFB-13F6-4028-BB1B-3F266C930E39}" destId="{97E5D9DC-63CF-4636-A0E4-9FEB38E5AEA6}" srcOrd="0" destOrd="0" presId="urn:microsoft.com/office/officeart/2005/8/layout/hProcess7"/>
    <dgm:cxn modelId="{CF90BD8F-2101-4E3E-A68D-A83FB2503421}" type="presParOf" srcId="{84C02BFB-13F6-4028-BB1B-3F266C930E39}" destId="{72B5DBE1-F84B-4022-B230-CBA268C0C1AC}" srcOrd="1" destOrd="0" presId="urn:microsoft.com/office/officeart/2005/8/layout/hProcess7"/>
    <dgm:cxn modelId="{37C6A13C-2A36-4517-AD15-1DB93800DA11}" type="presParOf" srcId="{84C02BFB-13F6-4028-BB1B-3F266C930E39}" destId="{15113ED6-B39D-45FE-9A17-4F35F16E2DA6}" srcOrd="2" destOrd="0" presId="urn:microsoft.com/office/officeart/2005/8/layout/hProcess7"/>
    <dgm:cxn modelId="{6ABF0D5D-5BF9-4A68-9772-94F9255E44FB}" type="presParOf" srcId="{C999F726-F51C-4586-B9B0-6895DA244557}" destId="{9A717AB7-F8CC-431F-9363-7837D75F315B}" srcOrd="1" destOrd="0" presId="urn:microsoft.com/office/officeart/2005/8/layout/hProcess7"/>
    <dgm:cxn modelId="{7327066A-759E-4993-953A-5053400F031F}" type="presParOf" srcId="{C999F726-F51C-4586-B9B0-6895DA244557}" destId="{F4BAF7D1-9749-4991-8B73-600AC30848F7}" srcOrd="2" destOrd="0" presId="urn:microsoft.com/office/officeart/2005/8/layout/hProcess7"/>
    <dgm:cxn modelId="{9964B15A-11EB-4927-8425-7D266A431840}" type="presParOf" srcId="{F4BAF7D1-9749-4991-8B73-600AC30848F7}" destId="{C56426F1-DB22-4AF3-B1BB-4799AEA3E00A}" srcOrd="0" destOrd="0" presId="urn:microsoft.com/office/officeart/2005/8/layout/hProcess7"/>
    <dgm:cxn modelId="{BB5BEF93-6B72-42CF-A7C3-68A5D5B96C47}" type="presParOf" srcId="{F4BAF7D1-9749-4991-8B73-600AC30848F7}" destId="{C431748A-A0CC-4A24-AF4C-FCB53728E6ED}" srcOrd="1" destOrd="0" presId="urn:microsoft.com/office/officeart/2005/8/layout/hProcess7"/>
    <dgm:cxn modelId="{C49C9B81-7588-4C4F-B9E0-2C052B0EE705}" type="presParOf" srcId="{F4BAF7D1-9749-4991-8B73-600AC30848F7}" destId="{D2EF64BA-016C-4DC7-B5A5-CB4068F8AF76}" srcOrd="2" destOrd="0" presId="urn:microsoft.com/office/officeart/2005/8/layout/hProcess7"/>
    <dgm:cxn modelId="{476CEA5B-F391-4DDC-8052-154BB51BA9EB}" type="presParOf" srcId="{C999F726-F51C-4586-B9B0-6895DA244557}" destId="{A8E5E4BC-ADA6-4CA3-8801-B6576798F3FA}" srcOrd="3" destOrd="0" presId="urn:microsoft.com/office/officeart/2005/8/layout/hProcess7"/>
    <dgm:cxn modelId="{0E8F9465-AE5B-4543-8A41-12A220972A28}" type="presParOf" srcId="{C999F726-F51C-4586-B9B0-6895DA244557}" destId="{E53795DE-549C-4777-B5A5-335B9B634D8C}" srcOrd="4" destOrd="0" presId="urn:microsoft.com/office/officeart/2005/8/layout/hProcess7"/>
    <dgm:cxn modelId="{136B4922-98AB-4B72-9247-B3D5900B6690}" type="presParOf" srcId="{E53795DE-549C-4777-B5A5-335B9B634D8C}" destId="{E574D2CA-AB07-49B8-8B52-2DBA3294FCD1}" srcOrd="0" destOrd="0" presId="urn:microsoft.com/office/officeart/2005/8/layout/hProcess7"/>
    <dgm:cxn modelId="{286446D5-9858-4E88-A52A-3CE159025281}" type="presParOf" srcId="{E53795DE-549C-4777-B5A5-335B9B634D8C}" destId="{29F9A96F-3D23-48C3-8203-35DC8BB0AA29}" srcOrd="1" destOrd="0" presId="urn:microsoft.com/office/officeart/2005/8/layout/hProcess7"/>
    <dgm:cxn modelId="{ED84339B-7D56-4D37-8F96-0972AB08A74F}" type="presParOf" srcId="{E53795DE-549C-4777-B5A5-335B9B634D8C}" destId="{7DC3FEEA-83D8-4DF7-B3A1-10BD8E7C1596}" srcOrd="2" destOrd="0" presId="urn:microsoft.com/office/officeart/2005/8/layout/hProcess7"/>
    <dgm:cxn modelId="{0A49ED30-692F-4BE8-85F8-F356104AF2F5}" type="presParOf" srcId="{C999F726-F51C-4586-B9B0-6895DA244557}" destId="{EC06BA31-D5FF-4D9F-B0F5-0748268E058D}" srcOrd="5" destOrd="0" presId="urn:microsoft.com/office/officeart/2005/8/layout/hProcess7"/>
    <dgm:cxn modelId="{EB117909-62A2-49BB-B6AC-28E451AD2546}" type="presParOf" srcId="{C999F726-F51C-4586-B9B0-6895DA244557}" destId="{AA5A9768-4DDF-41F7-BE14-A6A5567FA4A2}" srcOrd="6" destOrd="0" presId="urn:microsoft.com/office/officeart/2005/8/layout/hProcess7"/>
    <dgm:cxn modelId="{07C52727-CBD1-47AF-A7CC-0F1D5BADE77C}" type="presParOf" srcId="{AA5A9768-4DDF-41F7-BE14-A6A5567FA4A2}" destId="{D8C8C8AE-79D0-42A5-B252-B043CBD203DF}" srcOrd="0" destOrd="0" presId="urn:microsoft.com/office/officeart/2005/8/layout/hProcess7"/>
    <dgm:cxn modelId="{717B54C0-72F7-456B-A892-8285E27BE660}" type="presParOf" srcId="{AA5A9768-4DDF-41F7-BE14-A6A5567FA4A2}" destId="{FBF3CCD6-A82E-4F8A-A334-1E0674027229}" srcOrd="1" destOrd="0" presId="urn:microsoft.com/office/officeart/2005/8/layout/hProcess7"/>
    <dgm:cxn modelId="{1B80864E-3EEE-4BAC-9251-B617557F588D}" type="presParOf" srcId="{AA5A9768-4DDF-41F7-BE14-A6A5567FA4A2}" destId="{EF37CF54-AEC9-4045-A0CE-3B2098EE87F5}" srcOrd="2" destOrd="0" presId="urn:microsoft.com/office/officeart/2005/8/layout/hProcess7"/>
    <dgm:cxn modelId="{D87070F3-3677-4213-9428-4A458654E1BC}" type="presParOf" srcId="{C999F726-F51C-4586-B9B0-6895DA244557}" destId="{EBEFD575-2902-4556-9BD3-E4491776DBF7}" srcOrd="7" destOrd="0" presId="urn:microsoft.com/office/officeart/2005/8/layout/hProcess7"/>
    <dgm:cxn modelId="{A2C912CA-E286-425C-9141-F80F03487401}" type="presParOf" srcId="{C999F726-F51C-4586-B9B0-6895DA244557}" destId="{FDA2E6A2-6BB2-4FE3-9CE9-8BABF04019F5}" srcOrd="8" destOrd="0" presId="urn:microsoft.com/office/officeart/2005/8/layout/hProcess7"/>
    <dgm:cxn modelId="{0FB56F1D-3797-4CA5-A660-107A55DCE716}" type="presParOf" srcId="{FDA2E6A2-6BB2-4FE3-9CE9-8BABF04019F5}" destId="{752AAA1C-F610-43EC-8062-FC7480C84004}" srcOrd="0" destOrd="0" presId="urn:microsoft.com/office/officeart/2005/8/layout/hProcess7"/>
    <dgm:cxn modelId="{19FB3EB3-E1CC-425B-9F63-F944E80067BC}" type="presParOf" srcId="{FDA2E6A2-6BB2-4FE3-9CE9-8BABF04019F5}" destId="{EC4FC273-8D02-4443-9579-69AC7F191D70}" srcOrd="1" destOrd="0" presId="urn:microsoft.com/office/officeart/2005/8/layout/hProcess7"/>
    <dgm:cxn modelId="{B502037E-94F4-455F-9B57-697354C4B5AE}" type="presParOf" srcId="{FDA2E6A2-6BB2-4FE3-9CE9-8BABF04019F5}" destId="{B56F5A2F-4A34-4F21-933F-9FF66550DB3E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831010F-81B9-4369-ABCE-F3DFB9E4218E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8D3ED342-0B5A-48CF-801C-044025EF6F25}">
      <dgm:prSet phldrT="[Text]" custT="1"/>
      <dgm:spPr/>
      <dgm:t>
        <a:bodyPr/>
        <a:lstStyle/>
        <a:p>
          <a:r>
            <a:rPr lang="en-US" sz="2400" dirty="0" err="1"/>
            <a:t>Persiapan</a:t>
          </a:r>
          <a:r>
            <a:rPr lang="en-US" sz="2400" dirty="0"/>
            <a:t> </a:t>
          </a:r>
          <a:r>
            <a:rPr lang="en-US" sz="2400" dirty="0" err="1"/>
            <a:t>Pemilu</a:t>
          </a:r>
          <a:r>
            <a:rPr lang="en-US" sz="2400" dirty="0"/>
            <a:t> dan </a:t>
          </a:r>
          <a:r>
            <a:rPr lang="en-US" sz="2400" dirty="0" err="1"/>
            <a:t>Pilkada</a:t>
          </a:r>
          <a:r>
            <a:rPr lang="en-US" sz="2400" dirty="0"/>
            <a:t> </a:t>
          </a:r>
          <a:r>
            <a:rPr lang="en-US" sz="2400" dirty="0" err="1"/>
            <a:t>Serentak</a:t>
          </a:r>
          <a:r>
            <a:rPr lang="en-US" sz="2400" dirty="0"/>
            <a:t> 2024</a:t>
          </a:r>
        </a:p>
      </dgm:t>
    </dgm:pt>
    <dgm:pt modelId="{47F27512-CC27-4C51-B3C5-65A17452E9DF}" type="parTrans" cxnId="{45062742-2BC8-4820-B1FF-6BC6A6247CE4}">
      <dgm:prSet/>
      <dgm:spPr/>
      <dgm:t>
        <a:bodyPr/>
        <a:lstStyle/>
        <a:p>
          <a:endParaRPr lang="en-US"/>
        </a:p>
      </dgm:t>
    </dgm:pt>
    <dgm:pt modelId="{73C53AD2-C468-4AC1-924D-FF7EE27AE718}" type="sibTrans" cxnId="{45062742-2BC8-4820-B1FF-6BC6A6247CE4}">
      <dgm:prSet/>
      <dgm:spPr/>
      <dgm:t>
        <a:bodyPr/>
        <a:lstStyle/>
        <a:p>
          <a:endParaRPr lang="en-US"/>
        </a:p>
      </dgm:t>
    </dgm:pt>
    <dgm:pt modelId="{74A0A5AD-C1AC-4896-8586-C20AEEFE1A38}">
      <dgm:prSet phldrT="[Text]" custT="1"/>
      <dgm:spPr/>
      <dgm:t>
        <a:bodyPr/>
        <a:lstStyle/>
        <a:p>
          <a:r>
            <a:rPr lang="en-US" sz="2000" dirty="0" err="1"/>
            <a:t>Persiapan</a:t>
          </a:r>
          <a:r>
            <a:rPr lang="en-US" sz="2000" dirty="0"/>
            <a:t> </a:t>
          </a:r>
          <a:r>
            <a:rPr lang="en-US" sz="2000" dirty="0" err="1"/>
            <a:t>Pilgub</a:t>
          </a:r>
          <a:r>
            <a:rPr lang="en-US" sz="2000" dirty="0"/>
            <a:t> </a:t>
          </a:r>
          <a:r>
            <a:rPr lang="en-US" sz="2000" dirty="0" err="1"/>
            <a:t>Jatim</a:t>
          </a:r>
          <a:r>
            <a:rPr lang="en-US" sz="2000" dirty="0"/>
            <a:t>   2024</a:t>
          </a:r>
        </a:p>
      </dgm:t>
    </dgm:pt>
    <dgm:pt modelId="{9F1F9AF7-1426-450C-A2A8-1CE22F8CA7C0}" type="parTrans" cxnId="{787C633F-5274-448B-B3FB-DA681BB6357A}">
      <dgm:prSet/>
      <dgm:spPr/>
      <dgm:t>
        <a:bodyPr/>
        <a:lstStyle/>
        <a:p>
          <a:endParaRPr lang="en-US"/>
        </a:p>
      </dgm:t>
    </dgm:pt>
    <dgm:pt modelId="{22AB9D28-44FC-41D6-BDF5-23CBF3F7D7DF}" type="sibTrans" cxnId="{787C633F-5274-448B-B3FB-DA681BB6357A}">
      <dgm:prSet/>
      <dgm:spPr/>
      <dgm:t>
        <a:bodyPr/>
        <a:lstStyle/>
        <a:p>
          <a:endParaRPr lang="en-US"/>
        </a:p>
      </dgm:t>
    </dgm:pt>
    <dgm:pt modelId="{445054D7-03C3-452C-A826-E1A994C6AEB7}">
      <dgm:prSet phldrT="[Text]" custT="1"/>
      <dgm:spPr/>
      <dgm:t>
        <a:bodyPr/>
        <a:lstStyle/>
        <a:p>
          <a:r>
            <a:rPr lang="en-US" sz="1600" dirty="0" err="1"/>
            <a:t>Pengisian</a:t>
          </a:r>
          <a:r>
            <a:rPr lang="en-US" sz="1600" dirty="0"/>
            <a:t> Caretaker </a:t>
          </a:r>
          <a:r>
            <a:rPr lang="en-US" sz="1600" dirty="0" err="1"/>
            <a:t>Kepala</a:t>
          </a:r>
          <a:r>
            <a:rPr lang="en-US" sz="1600" dirty="0"/>
            <a:t> Daerah    2023</a:t>
          </a:r>
        </a:p>
      </dgm:t>
    </dgm:pt>
    <dgm:pt modelId="{E2343C62-E650-4C30-B9B9-9E33E8EDFF97}" type="parTrans" cxnId="{08B5C5B6-F34A-42BD-9FFC-F4971136530B}">
      <dgm:prSet/>
      <dgm:spPr/>
      <dgm:t>
        <a:bodyPr/>
        <a:lstStyle/>
        <a:p>
          <a:endParaRPr lang="en-US"/>
        </a:p>
      </dgm:t>
    </dgm:pt>
    <dgm:pt modelId="{1C3E758A-9A22-470F-AAB4-0BA9050DFC6C}" type="sibTrans" cxnId="{08B5C5B6-F34A-42BD-9FFC-F4971136530B}">
      <dgm:prSet/>
      <dgm:spPr/>
      <dgm:t>
        <a:bodyPr/>
        <a:lstStyle/>
        <a:p>
          <a:endParaRPr lang="en-US"/>
        </a:p>
      </dgm:t>
    </dgm:pt>
    <dgm:pt modelId="{DBD9CE79-A72B-43DF-822E-3110B31CE850}" type="pres">
      <dgm:prSet presAssocID="{D831010F-81B9-4369-ABCE-F3DFB9E4218E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3AD1714-CAE5-4C6B-B7DF-37CADB2AB5F7}" type="pres">
      <dgm:prSet presAssocID="{8D3ED342-0B5A-48CF-801C-044025EF6F25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C83D867-045D-4F3C-8A4D-8859650D35A1}" type="pres">
      <dgm:prSet presAssocID="{8D3ED342-0B5A-48CF-801C-044025EF6F25}" presName="gear1srcNode" presStyleLbl="node1" presStyleIdx="0" presStyleCnt="3"/>
      <dgm:spPr/>
      <dgm:t>
        <a:bodyPr/>
        <a:lstStyle/>
        <a:p>
          <a:endParaRPr lang="id-ID"/>
        </a:p>
      </dgm:t>
    </dgm:pt>
    <dgm:pt modelId="{654FB117-F493-478B-9AAA-AA9790649D58}" type="pres">
      <dgm:prSet presAssocID="{8D3ED342-0B5A-48CF-801C-044025EF6F25}" presName="gear1dstNode" presStyleLbl="node1" presStyleIdx="0" presStyleCnt="3"/>
      <dgm:spPr/>
      <dgm:t>
        <a:bodyPr/>
        <a:lstStyle/>
        <a:p>
          <a:endParaRPr lang="id-ID"/>
        </a:p>
      </dgm:t>
    </dgm:pt>
    <dgm:pt modelId="{8D59DB5E-57F3-4A80-85A7-1B94285C627A}" type="pres">
      <dgm:prSet presAssocID="{74A0A5AD-C1AC-4896-8586-C20AEEFE1A38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77C0E2D-7914-45F5-89AB-07B68121599F}" type="pres">
      <dgm:prSet presAssocID="{74A0A5AD-C1AC-4896-8586-C20AEEFE1A38}" presName="gear2srcNode" presStyleLbl="node1" presStyleIdx="1" presStyleCnt="3"/>
      <dgm:spPr/>
      <dgm:t>
        <a:bodyPr/>
        <a:lstStyle/>
        <a:p>
          <a:endParaRPr lang="id-ID"/>
        </a:p>
      </dgm:t>
    </dgm:pt>
    <dgm:pt modelId="{3DEC641B-638A-416E-96DA-E038F2DF738B}" type="pres">
      <dgm:prSet presAssocID="{74A0A5AD-C1AC-4896-8586-C20AEEFE1A38}" presName="gear2dstNode" presStyleLbl="node1" presStyleIdx="1" presStyleCnt="3"/>
      <dgm:spPr/>
      <dgm:t>
        <a:bodyPr/>
        <a:lstStyle/>
        <a:p>
          <a:endParaRPr lang="id-ID"/>
        </a:p>
      </dgm:t>
    </dgm:pt>
    <dgm:pt modelId="{695D14F0-F670-414C-A315-8BC9D4F896BD}" type="pres">
      <dgm:prSet presAssocID="{445054D7-03C3-452C-A826-E1A994C6AEB7}" presName="gear3" presStyleLbl="node1" presStyleIdx="2" presStyleCnt="3"/>
      <dgm:spPr/>
      <dgm:t>
        <a:bodyPr/>
        <a:lstStyle/>
        <a:p>
          <a:endParaRPr lang="id-ID"/>
        </a:p>
      </dgm:t>
    </dgm:pt>
    <dgm:pt modelId="{79BA5E90-E59B-44BB-B57F-77DB5C8103FF}" type="pres">
      <dgm:prSet presAssocID="{445054D7-03C3-452C-A826-E1A994C6AEB7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50B3019-162D-4A5B-8A09-7F2067E39527}" type="pres">
      <dgm:prSet presAssocID="{445054D7-03C3-452C-A826-E1A994C6AEB7}" presName="gear3srcNode" presStyleLbl="node1" presStyleIdx="2" presStyleCnt="3"/>
      <dgm:spPr/>
      <dgm:t>
        <a:bodyPr/>
        <a:lstStyle/>
        <a:p>
          <a:endParaRPr lang="id-ID"/>
        </a:p>
      </dgm:t>
    </dgm:pt>
    <dgm:pt modelId="{D40726D2-3A8F-4818-ABA3-F3111075D0CB}" type="pres">
      <dgm:prSet presAssocID="{445054D7-03C3-452C-A826-E1A994C6AEB7}" presName="gear3dstNode" presStyleLbl="node1" presStyleIdx="2" presStyleCnt="3"/>
      <dgm:spPr/>
      <dgm:t>
        <a:bodyPr/>
        <a:lstStyle/>
        <a:p>
          <a:endParaRPr lang="id-ID"/>
        </a:p>
      </dgm:t>
    </dgm:pt>
    <dgm:pt modelId="{DC0A47E7-E043-41D3-9565-DA8B810A089C}" type="pres">
      <dgm:prSet presAssocID="{73C53AD2-C468-4AC1-924D-FF7EE27AE718}" presName="connector1" presStyleLbl="sibTrans2D1" presStyleIdx="0" presStyleCnt="3"/>
      <dgm:spPr/>
      <dgm:t>
        <a:bodyPr/>
        <a:lstStyle/>
        <a:p>
          <a:endParaRPr lang="id-ID"/>
        </a:p>
      </dgm:t>
    </dgm:pt>
    <dgm:pt modelId="{D3A97B0F-3550-4094-A2CD-2DC71B65465C}" type="pres">
      <dgm:prSet presAssocID="{22AB9D28-44FC-41D6-BDF5-23CBF3F7D7DF}" presName="connector2" presStyleLbl="sibTrans2D1" presStyleIdx="1" presStyleCnt="3"/>
      <dgm:spPr/>
      <dgm:t>
        <a:bodyPr/>
        <a:lstStyle/>
        <a:p>
          <a:endParaRPr lang="id-ID"/>
        </a:p>
      </dgm:t>
    </dgm:pt>
    <dgm:pt modelId="{AE4DD666-41FC-4FA9-A20D-5A282B85DE11}" type="pres">
      <dgm:prSet presAssocID="{1C3E758A-9A22-470F-AAB4-0BA9050DFC6C}" presName="connector3" presStyleLbl="sibTrans2D1" presStyleIdx="2" presStyleCnt="3"/>
      <dgm:spPr/>
      <dgm:t>
        <a:bodyPr/>
        <a:lstStyle/>
        <a:p>
          <a:endParaRPr lang="id-ID"/>
        </a:p>
      </dgm:t>
    </dgm:pt>
  </dgm:ptLst>
  <dgm:cxnLst>
    <dgm:cxn modelId="{787C633F-5274-448B-B3FB-DA681BB6357A}" srcId="{D831010F-81B9-4369-ABCE-F3DFB9E4218E}" destId="{74A0A5AD-C1AC-4896-8586-C20AEEFE1A38}" srcOrd="1" destOrd="0" parTransId="{9F1F9AF7-1426-450C-A2A8-1CE22F8CA7C0}" sibTransId="{22AB9D28-44FC-41D6-BDF5-23CBF3F7D7DF}"/>
    <dgm:cxn modelId="{D0560354-6261-4A78-8E6D-A606571F38B0}" type="presOf" srcId="{445054D7-03C3-452C-A826-E1A994C6AEB7}" destId="{D40726D2-3A8F-4818-ABA3-F3111075D0CB}" srcOrd="3" destOrd="0" presId="urn:microsoft.com/office/officeart/2005/8/layout/gear1"/>
    <dgm:cxn modelId="{9FC75406-5A7A-4F25-9378-17194ADEB1EE}" type="presOf" srcId="{445054D7-03C3-452C-A826-E1A994C6AEB7}" destId="{250B3019-162D-4A5B-8A09-7F2067E39527}" srcOrd="2" destOrd="0" presId="urn:microsoft.com/office/officeart/2005/8/layout/gear1"/>
    <dgm:cxn modelId="{00D9D176-77E6-401F-A8A0-5478B0093C48}" type="presOf" srcId="{8D3ED342-0B5A-48CF-801C-044025EF6F25}" destId="{4C83D867-045D-4F3C-8A4D-8859650D35A1}" srcOrd="1" destOrd="0" presId="urn:microsoft.com/office/officeart/2005/8/layout/gear1"/>
    <dgm:cxn modelId="{3E78AB9E-7C23-45AB-9334-408BACDA6ECE}" type="presOf" srcId="{22AB9D28-44FC-41D6-BDF5-23CBF3F7D7DF}" destId="{D3A97B0F-3550-4094-A2CD-2DC71B65465C}" srcOrd="0" destOrd="0" presId="urn:microsoft.com/office/officeart/2005/8/layout/gear1"/>
    <dgm:cxn modelId="{21375B1B-F704-407D-AE40-73B0B6CEE453}" type="presOf" srcId="{74A0A5AD-C1AC-4896-8586-C20AEEFE1A38}" destId="{3DEC641B-638A-416E-96DA-E038F2DF738B}" srcOrd="2" destOrd="0" presId="urn:microsoft.com/office/officeart/2005/8/layout/gear1"/>
    <dgm:cxn modelId="{08B5C5B6-F34A-42BD-9FFC-F4971136530B}" srcId="{D831010F-81B9-4369-ABCE-F3DFB9E4218E}" destId="{445054D7-03C3-452C-A826-E1A994C6AEB7}" srcOrd="2" destOrd="0" parTransId="{E2343C62-E650-4C30-B9B9-9E33E8EDFF97}" sibTransId="{1C3E758A-9A22-470F-AAB4-0BA9050DFC6C}"/>
    <dgm:cxn modelId="{45062742-2BC8-4820-B1FF-6BC6A6247CE4}" srcId="{D831010F-81B9-4369-ABCE-F3DFB9E4218E}" destId="{8D3ED342-0B5A-48CF-801C-044025EF6F25}" srcOrd="0" destOrd="0" parTransId="{47F27512-CC27-4C51-B3C5-65A17452E9DF}" sibTransId="{73C53AD2-C468-4AC1-924D-FF7EE27AE718}"/>
    <dgm:cxn modelId="{D5CAFAFE-0DDE-4AD5-8A00-2DA48757C8FB}" type="presOf" srcId="{445054D7-03C3-452C-A826-E1A994C6AEB7}" destId="{695D14F0-F670-414C-A315-8BC9D4F896BD}" srcOrd="0" destOrd="0" presId="urn:microsoft.com/office/officeart/2005/8/layout/gear1"/>
    <dgm:cxn modelId="{FFA44550-7C37-4CDB-936F-A5069939D815}" type="presOf" srcId="{1C3E758A-9A22-470F-AAB4-0BA9050DFC6C}" destId="{AE4DD666-41FC-4FA9-A20D-5A282B85DE11}" srcOrd="0" destOrd="0" presId="urn:microsoft.com/office/officeart/2005/8/layout/gear1"/>
    <dgm:cxn modelId="{7256E769-7BBF-4365-A5F9-680343D12135}" type="presOf" srcId="{D831010F-81B9-4369-ABCE-F3DFB9E4218E}" destId="{DBD9CE79-A72B-43DF-822E-3110B31CE850}" srcOrd="0" destOrd="0" presId="urn:microsoft.com/office/officeart/2005/8/layout/gear1"/>
    <dgm:cxn modelId="{659124EF-1994-4629-9275-BF5C5A1A58E4}" type="presOf" srcId="{8D3ED342-0B5A-48CF-801C-044025EF6F25}" destId="{53AD1714-CAE5-4C6B-B7DF-37CADB2AB5F7}" srcOrd="0" destOrd="0" presId="urn:microsoft.com/office/officeart/2005/8/layout/gear1"/>
    <dgm:cxn modelId="{74717B3D-0C38-47EF-B7F8-D1388AE9D166}" type="presOf" srcId="{445054D7-03C3-452C-A826-E1A994C6AEB7}" destId="{79BA5E90-E59B-44BB-B57F-77DB5C8103FF}" srcOrd="1" destOrd="0" presId="urn:microsoft.com/office/officeart/2005/8/layout/gear1"/>
    <dgm:cxn modelId="{432007C0-51AE-467D-A982-47A24DA491B9}" type="presOf" srcId="{73C53AD2-C468-4AC1-924D-FF7EE27AE718}" destId="{DC0A47E7-E043-41D3-9565-DA8B810A089C}" srcOrd="0" destOrd="0" presId="urn:microsoft.com/office/officeart/2005/8/layout/gear1"/>
    <dgm:cxn modelId="{73DD273A-B5F4-469E-BA57-62164ACE45F0}" type="presOf" srcId="{74A0A5AD-C1AC-4896-8586-C20AEEFE1A38}" destId="{8D59DB5E-57F3-4A80-85A7-1B94285C627A}" srcOrd="0" destOrd="0" presId="urn:microsoft.com/office/officeart/2005/8/layout/gear1"/>
    <dgm:cxn modelId="{484609DA-992F-436B-962A-E65BAEA61E02}" type="presOf" srcId="{74A0A5AD-C1AC-4896-8586-C20AEEFE1A38}" destId="{F77C0E2D-7914-45F5-89AB-07B68121599F}" srcOrd="1" destOrd="0" presId="urn:microsoft.com/office/officeart/2005/8/layout/gear1"/>
    <dgm:cxn modelId="{62285D1C-C033-4D87-826E-117A4BB6B524}" type="presOf" srcId="{8D3ED342-0B5A-48CF-801C-044025EF6F25}" destId="{654FB117-F493-478B-9AAA-AA9790649D58}" srcOrd="2" destOrd="0" presId="urn:microsoft.com/office/officeart/2005/8/layout/gear1"/>
    <dgm:cxn modelId="{C549C30C-983B-47E7-9023-61CF4377FFD1}" type="presParOf" srcId="{DBD9CE79-A72B-43DF-822E-3110B31CE850}" destId="{53AD1714-CAE5-4C6B-B7DF-37CADB2AB5F7}" srcOrd="0" destOrd="0" presId="urn:microsoft.com/office/officeart/2005/8/layout/gear1"/>
    <dgm:cxn modelId="{E794E487-AF94-4FF9-B2DD-4B73BF6F1856}" type="presParOf" srcId="{DBD9CE79-A72B-43DF-822E-3110B31CE850}" destId="{4C83D867-045D-4F3C-8A4D-8859650D35A1}" srcOrd="1" destOrd="0" presId="urn:microsoft.com/office/officeart/2005/8/layout/gear1"/>
    <dgm:cxn modelId="{F8CC5C33-5E5F-403E-988C-6BAAD0A4EE7F}" type="presParOf" srcId="{DBD9CE79-A72B-43DF-822E-3110B31CE850}" destId="{654FB117-F493-478B-9AAA-AA9790649D58}" srcOrd="2" destOrd="0" presId="urn:microsoft.com/office/officeart/2005/8/layout/gear1"/>
    <dgm:cxn modelId="{B2BD705C-1207-4C6A-BFDA-263E964C1F17}" type="presParOf" srcId="{DBD9CE79-A72B-43DF-822E-3110B31CE850}" destId="{8D59DB5E-57F3-4A80-85A7-1B94285C627A}" srcOrd="3" destOrd="0" presId="urn:microsoft.com/office/officeart/2005/8/layout/gear1"/>
    <dgm:cxn modelId="{CC9F77DD-0C57-4ED9-AE8C-6B54A294DFF7}" type="presParOf" srcId="{DBD9CE79-A72B-43DF-822E-3110B31CE850}" destId="{F77C0E2D-7914-45F5-89AB-07B68121599F}" srcOrd="4" destOrd="0" presId="urn:microsoft.com/office/officeart/2005/8/layout/gear1"/>
    <dgm:cxn modelId="{43D60F9A-3BAC-44D3-B176-4ED602BDD8B6}" type="presParOf" srcId="{DBD9CE79-A72B-43DF-822E-3110B31CE850}" destId="{3DEC641B-638A-416E-96DA-E038F2DF738B}" srcOrd="5" destOrd="0" presId="urn:microsoft.com/office/officeart/2005/8/layout/gear1"/>
    <dgm:cxn modelId="{627FEBF2-E46A-496F-AD30-BE8B29A23820}" type="presParOf" srcId="{DBD9CE79-A72B-43DF-822E-3110B31CE850}" destId="{695D14F0-F670-414C-A315-8BC9D4F896BD}" srcOrd="6" destOrd="0" presId="urn:microsoft.com/office/officeart/2005/8/layout/gear1"/>
    <dgm:cxn modelId="{137BD901-0B04-4EE7-920D-F4EC81469D8E}" type="presParOf" srcId="{DBD9CE79-A72B-43DF-822E-3110B31CE850}" destId="{79BA5E90-E59B-44BB-B57F-77DB5C8103FF}" srcOrd="7" destOrd="0" presId="urn:microsoft.com/office/officeart/2005/8/layout/gear1"/>
    <dgm:cxn modelId="{D8184462-8D92-4301-9221-57370725D441}" type="presParOf" srcId="{DBD9CE79-A72B-43DF-822E-3110B31CE850}" destId="{250B3019-162D-4A5B-8A09-7F2067E39527}" srcOrd="8" destOrd="0" presId="urn:microsoft.com/office/officeart/2005/8/layout/gear1"/>
    <dgm:cxn modelId="{8F43D47B-312D-438C-B074-B818A96D7BFC}" type="presParOf" srcId="{DBD9CE79-A72B-43DF-822E-3110B31CE850}" destId="{D40726D2-3A8F-4818-ABA3-F3111075D0CB}" srcOrd="9" destOrd="0" presId="urn:microsoft.com/office/officeart/2005/8/layout/gear1"/>
    <dgm:cxn modelId="{395FAD9B-69AA-4466-B5CD-DA2C32F9FF26}" type="presParOf" srcId="{DBD9CE79-A72B-43DF-822E-3110B31CE850}" destId="{DC0A47E7-E043-41D3-9565-DA8B810A089C}" srcOrd="10" destOrd="0" presId="urn:microsoft.com/office/officeart/2005/8/layout/gear1"/>
    <dgm:cxn modelId="{BB4828A6-73C5-4A16-A417-DEE11A746DEA}" type="presParOf" srcId="{DBD9CE79-A72B-43DF-822E-3110B31CE850}" destId="{D3A97B0F-3550-4094-A2CD-2DC71B65465C}" srcOrd="11" destOrd="0" presId="urn:microsoft.com/office/officeart/2005/8/layout/gear1"/>
    <dgm:cxn modelId="{88E32D8A-6A12-473F-8BEB-C6C86D19B5F9}" type="presParOf" srcId="{DBD9CE79-A72B-43DF-822E-3110B31CE850}" destId="{AE4DD666-41FC-4FA9-A20D-5A282B85DE11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7020CE-876D-4732-8EA1-2389EDDFA08E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939687-92FC-4F23-9794-CB8845463CF8}">
      <dgm:prSet phldrT="[Text]" custT="1"/>
      <dgm:spPr/>
      <dgm:t>
        <a:bodyPr/>
        <a:lstStyle/>
        <a:p>
          <a:r>
            <a:rPr lang="en-US" sz="1600" dirty="0">
              <a:latin typeface="+mn-lt"/>
              <a:cs typeface="Times New Roman" panose="02020603050405020304" pitchFamily="18" charset="0"/>
            </a:rPr>
            <a:t>1. </a:t>
          </a:r>
          <a:r>
            <a:rPr lang="en-US" sz="1600" dirty="0" err="1">
              <a:latin typeface="+mn-lt"/>
              <a:cs typeface="Times New Roman" panose="02020603050405020304" pitchFamily="18" charset="0"/>
            </a:rPr>
            <a:t>Pendaftaran</a:t>
          </a:r>
          <a:r>
            <a:rPr lang="en-US" sz="1600" dirty="0">
              <a:latin typeface="+mn-lt"/>
              <a:cs typeface="Times New Roman" panose="02020603050405020304" pitchFamily="18" charset="0"/>
            </a:rPr>
            <a:t> dan </a:t>
          </a:r>
          <a:r>
            <a:rPr lang="en-US" sz="1600" dirty="0" err="1">
              <a:latin typeface="+mn-lt"/>
              <a:cs typeface="Times New Roman" panose="02020603050405020304" pitchFamily="18" charset="0"/>
            </a:rPr>
            <a:t>verifikasi</a:t>
          </a:r>
          <a:r>
            <a:rPr lang="en-US" sz="16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+mn-lt"/>
              <a:cs typeface="Times New Roman" panose="02020603050405020304" pitchFamily="18" charset="0"/>
            </a:rPr>
            <a:t>calon</a:t>
          </a:r>
          <a:r>
            <a:rPr lang="en-US" sz="16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+mn-lt"/>
              <a:cs typeface="Times New Roman" panose="02020603050405020304" pitchFamily="18" charset="0"/>
            </a:rPr>
            <a:t>peserta</a:t>
          </a:r>
          <a:r>
            <a:rPr lang="en-US" sz="16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+mn-lt"/>
              <a:cs typeface="Times New Roman" panose="02020603050405020304" pitchFamily="18" charset="0"/>
            </a:rPr>
            <a:t>Pemilu</a:t>
          </a:r>
          <a:r>
            <a:rPr lang="en-US" sz="1600" dirty="0">
              <a:latin typeface="+mn-lt"/>
              <a:cs typeface="Times New Roman" panose="02020603050405020304" pitchFamily="18" charset="0"/>
            </a:rPr>
            <a:t> (29 Jul - 13 Des 2022).</a:t>
          </a:r>
          <a:endParaRPr lang="en-US" sz="1600" dirty="0">
            <a:latin typeface="+mn-lt"/>
          </a:endParaRPr>
        </a:p>
      </dgm:t>
    </dgm:pt>
    <dgm:pt modelId="{B092F9A1-EA6F-41D9-ABF5-A5CF1C3A7B7D}" type="parTrans" cxnId="{C7F7AFD1-D54F-4242-8F76-31EF01ABE4B2}">
      <dgm:prSet/>
      <dgm:spPr/>
      <dgm:t>
        <a:bodyPr/>
        <a:lstStyle/>
        <a:p>
          <a:endParaRPr lang="en-US"/>
        </a:p>
      </dgm:t>
    </dgm:pt>
    <dgm:pt modelId="{0D2A9D0B-F14F-4425-BFD1-23EA5AE3FDD6}" type="sibTrans" cxnId="{C7F7AFD1-D54F-4242-8F76-31EF01ABE4B2}">
      <dgm:prSet/>
      <dgm:spPr/>
      <dgm:t>
        <a:bodyPr/>
        <a:lstStyle/>
        <a:p>
          <a:endParaRPr lang="en-US"/>
        </a:p>
      </dgm:t>
    </dgm:pt>
    <dgm:pt modelId="{15C7AB5B-77C4-40A2-B445-A68C9209C422}">
      <dgm:prSet phldrT="[Text]" custT="1"/>
      <dgm:spPr/>
      <dgm:t>
        <a:bodyPr/>
        <a:lstStyle/>
        <a:p>
          <a:r>
            <a:rPr lang="en-US" sz="1600" dirty="0">
              <a:latin typeface="+mn-lt"/>
              <a:cs typeface="Times New Roman" panose="02020603050405020304" pitchFamily="18" charset="0"/>
            </a:rPr>
            <a:t>2. </a:t>
          </a:r>
          <a:r>
            <a:rPr lang="en-US" sz="1600" dirty="0" err="1">
              <a:latin typeface="+mn-lt"/>
              <a:cs typeface="Times New Roman" panose="02020603050405020304" pitchFamily="18" charset="0"/>
            </a:rPr>
            <a:t>Penetapan</a:t>
          </a:r>
          <a:r>
            <a:rPr lang="en-US" sz="16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+mn-lt"/>
              <a:cs typeface="Times New Roman" panose="02020603050405020304" pitchFamily="18" charset="0"/>
            </a:rPr>
            <a:t>peserta</a:t>
          </a:r>
          <a:r>
            <a:rPr lang="en-US" sz="16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+mn-lt"/>
              <a:cs typeface="Times New Roman" panose="02020603050405020304" pitchFamily="18" charset="0"/>
            </a:rPr>
            <a:t>Pemilu</a:t>
          </a:r>
          <a:r>
            <a:rPr lang="en-US" sz="1600" dirty="0">
              <a:latin typeface="+mn-lt"/>
              <a:cs typeface="Times New Roman" panose="02020603050405020304" pitchFamily="18" charset="0"/>
            </a:rPr>
            <a:t> (14 Des 2022)</a:t>
          </a:r>
          <a:endParaRPr lang="en-US" sz="1600" dirty="0">
            <a:latin typeface="+mn-lt"/>
          </a:endParaRPr>
        </a:p>
      </dgm:t>
    </dgm:pt>
    <dgm:pt modelId="{234616EC-E756-4680-8076-24D5C59A5FC3}" type="parTrans" cxnId="{26546CE8-D065-4766-9E3E-57A098883443}">
      <dgm:prSet/>
      <dgm:spPr/>
      <dgm:t>
        <a:bodyPr/>
        <a:lstStyle/>
        <a:p>
          <a:endParaRPr lang="en-US"/>
        </a:p>
      </dgm:t>
    </dgm:pt>
    <dgm:pt modelId="{7AFB36D2-643C-41B6-BE11-153CAD71F1FC}" type="sibTrans" cxnId="{26546CE8-D065-4766-9E3E-57A098883443}">
      <dgm:prSet/>
      <dgm:spPr/>
      <dgm:t>
        <a:bodyPr/>
        <a:lstStyle/>
        <a:p>
          <a:endParaRPr lang="en-US"/>
        </a:p>
      </dgm:t>
    </dgm:pt>
    <dgm:pt modelId="{38833707-0DF4-4A59-97DD-A0DCBADCAFF6}">
      <dgm:prSet phldrT="[Text]" custT="1"/>
      <dgm:spPr/>
      <dgm:t>
        <a:bodyPr/>
        <a:lstStyle/>
        <a:p>
          <a:r>
            <a:rPr lang="en-US" sz="1600" b="1" dirty="0">
              <a:latin typeface="+mn-lt"/>
              <a:cs typeface="Times New Roman" panose="02020603050405020304" pitchFamily="18" charset="0"/>
            </a:rPr>
            <a:t>4. </a:t>
          </a:r>
          <a:r>
            <a:rPr lang="en-US" sz="1600" b="1" dirty="0" err="1">
              <a:latin typeface="+mn-lt"/>
              <a:cs typeface="Times New Roman" panose="02020603050405020304" pitchFamily="18" charset="0"/>
            </a:rPr>
            <a:t>Pencalonan</a:t>
          </a:r>
          <a:r>
            <a:rPr lang="en-US" sz="1600" b="1" dirty="0">
              <a:latin typeface="+mn-lt"/>
              <a:cs typeface="Times New Roman" panose="02020603050405020304" pitchFamily="18" charset="0"/>
            </a:rPr>
            <a:t> </a:t>
          </a:r>
          <a:r>
            <a:rPr lang="en-US" sz="1600" b="1" dirty="0" err="1">
              <a:latin typeface="+mn-lt"/>
              <a:cs typeface="Times New Roman" panose="02020603050405020304" pitchFamily="18" charset="0"/>
            </a:rPr>
            <a:t>anggota</a:t>
          </a:r>
          <a:r>
            <a:rPr lang="en-US" sz="1600" b="1" dirty="0">
              <a:latin typeface="+mn-lt"/>
              <a:cs typeface="Times New Roman" panose="02020603050405020304" pitchFamily="18" charset="0"/>
            </a:rPr>
            <a:t> DPR, DPRD Prov dan DPRD </a:t>
          </a:r>
          <a:r>
            <a:rPr lang="en-US" sz="1600" b="1" dirty="0" err="1">
              <a:latin typeface="+mn-lt"/>
              <a:cs typeface="Times New Roman" panose="02020603050405020304" pitchFamily="18" charset="0"/>
            </a:rPr>
            <a:t>Kab</a:t>
          </a:r>
          <a:r>
            <a:rPr lang="en-US" sz="1600" b="1" dirty="0">
              <a:latin typeface="+mn-lt"/>
              <a:cs typeface="Times New Roman" panose="02020603050405020304" pitchFamily="18" charset="0"/>
            </a:rPr>
            <a:t>/</a:t>
          </a:r>
          <a:r>
            <a:rPr lang="en-US" sz="1600" b="1" dirty="0" err="1">
              <a:latin typeface="+mn-lt"/>
              <a:cs typeface="Times New Roman" panose="02020603050405020304" pitchFamily="18" charset="0"/>
            </a:rPr>
            <a:t>kota</a:t>
          </a:r>
          <a:r>
            <a:rPr lang="en-US" sz="1600" b="1" dirty="0">
              <a:latin typeface="+mn-lt"/>
              <a:cs typeface="Times New Roman" panose="02020603050405020304" pitchFamily="18" charset="0"/>
            </a:rPr>
            <a:t> (24 Apr 2023-25 Nov 2023)</a:t>
          </a:r>
          <a:endParaRPr lang="en-US" sz="1600" dirty="0">
            <a:latin typeface="+mn-lt"/>
          </a:endParaRPr>
        </a:p>
      </dgm:t>
    </dgm:pt>
    <dgm:pt modelId="{AF7F3D33-7672-4571-B7BF-B1A64E641F40}" type="parTrans" cxnId="{4E53C6C8-9B30-4E6E-A5A5-6F1DE3C8A744}">
      <dgm:prSet/>
      <dgm:spPr/>
      <dgm:t>
        <a:bodyPr/>
        <a:lstStyle/>
        <a:p>
          <a:endParaRPr lang="en-US"/>
        </a:p>
      </dgm:t>
    </dgm:pt>
    <dgm:pt modelId="{E169174C-25F3-4314-BEAC-B1109118D266}" type="sibTrans" cxnId="{4E53C6C8-9B30-4E6E-A5A5-6F1DE3C8A744}">
      <dgm:prSet/>
      <dgm:spPr/>
      <dgm:t>
        <a:bodyPr/>
        <a:lstStyle/>
        <a:p>
          <a:endParaRPr lang="en-US"/>
        </a:p>
      </dgm:t>
    </dgm:pt>
    <dgm:pt modelId="{8B8DF268-7F98-4D7E-A6C9-CAE2D35936C9}">
      <dgm:prSet custT="1"/>
      <dgm:spPr/>
      <dgm:t>
        <a:bodyPr/>
        <a:lstStyle/>
        <a:p>
          <a:r>
            <a:rPr lang="en-US" sz="1600" b="1" dirty="0">
              <a:latin typeface="+mn-lt"/>
              <a:cs typeface="Times New Roman" panose="02020603050405020304" pitchFamily="18" charset="0"/>
            </a:rPr>
            <a:t>3. </a:t>
          </a:r>
          <a:r>
            <a:rPr lang="en-US" sz="1600" b="1" dirty="0" err="1">
              <a:latin typeface="+mn-lt"/>
              <a:cs typeface="Times New Roman" panose="02020603050405020304" pitchFamily="18" charset="0"/>
            </a:rPr>
            <a:t>Pencalonan</a:t>
          </a:r>
          <a:r>
            <a:rPr lang="en-US" sz="1600" b="1" dirty="0">
              <a:latin typeface="+mn-lt"/>
              <a:cs typeface="Times New Roman" panose="02020603050405020304" pitchFamily="18" charset="0"/>
            </a:rPr>
            <a:t> </a:t>
          </a:r>
          <a:r>
            <a:rPr lang="en-US" sz="1600" b="1" dirty="0" err="1">
              <a:latin typeface="+mn-lt"/>
              <a:cs typeface="Times New Roman" panose="02020603050405020304" pitchFamily="18" charset="0"/>
            </a:rPr>
            <a:t>anggota</a:t>
          </a:r>
          <a:r>
            <a:rPr lang="en-US" sz="1600" b="1" dirty="0">
              <a:latin typeface="+mn-lt"/>
              <a:cs typeface="Times New Roman" panose="02020603050405020304" pitchFamily="18" charset="0"/>
            </a:rPr>
            <a:t> DPD </a:t>
          </a:r>
        </a:p>
        <a:p>
          <a:r>
            <a:rPr lang="en-US" sz="1600" b="1" dirty="0">
              <a:latin typeface="+mn-lt"/>
              <a:cs typeface="Times New Roman" panose="02020603050405020304" pitchFamily="18" charset="0"/>
            </a:rPr>
            <a:t>(6 Des 2022 - 25 Nov 2023)</a:t>
          </a:r>
          <a:endParaRPr lang="en-US" sz="1600" dirty="0">
            <a:latin typeface="+mn-lt"/>
          </a:endParaRPr>
        </a:p>
      </dgm:t>
    </dgm:pt>
    <dgm:pt modelId="{8047F5E1-6332-40DD-B3A4-9E82AA57AE70}" type="parTrans" cxnId="{7DE58EEA-9965-4D90-B395-F4D364979976}">
      <dgm:prSet/>
      <dgm:spPr/>
      <dgm:t>
        <a:bodyPr/>
        <a:lstStyle/>
        <a:p>
          <a:endParaRPr lang="en-US"/>
        </a:p>
      </dgm:t>
    </dgm:pt>
    <dgm:pt modelId="{3358E76B-9D3D-4925-A17D-D1B6D4BDB9BD}" type="sibTrans" cxnId="{7DE58EEA-9965-4D90-B395-F4D364979976}">
      <dgm:prSet/>
      <dgm:spPr/>
      <dgm:t>
        <a:bodyPr/>
        <a:lstStyle/>
        <a:p>
          <a:endParaRPr lang="en-US"/>
        </a:p>
      </dgm:t>
    </dgm:pt>
    <dgm:pt modelId="{7E2AB2E6-AB87-4F98-B421-32EA8B2E3822}">
      <dgm:prSet custT="1"/>
      <dgm:spPr/>
      <dgm:t>
        <a:bodyPr/>
        <a:lstStyle/>
        <a:p>
          <a:r>
            <a:rPr lang="en-US" sz="1600" b="1" dirty="0">
              <a:latin typeface="+mn-lt"/>
              <a:cs typeface="Times New Roman" panose="02020603050405020304" pitchFamily="18" charset="0"/>
            </a:rPr>
            <a:t>5. </a:t>
          </a:r>
          <a:r>
            <a:rPr lang="en-US" sz="1600" b="1" dirty="0" err="1">
              <a:latin typeface="+mn-lt"/>
              <a:cs typeface="Times New Roman" panose="02020603050405020304" pitchFamily="18" charset="0"/>
            </a:rPr>
            <a:t>Pencalonan</a:t>
          </a:r>
          <a:r>
            <a:rPr lang="en-US" sz="1600" b="1" dirty="0">
              <a:latin typeface="+mn-lt"/>
              <a:cs typeface="Times New Roman" panose="02020603050405020304" pitchFamily="18" charset="0"/>
            </a:rPr>
            <a:t> </a:t>
          </a:r>
          <a:r>
            <a:rPr lang="en-US" sz="1600" b="1" dirty="0" err="1">
              <a:latin typeface="+mn-lt"/>
              <a:cs typeface="Times New Roman" panose="02020603050405020304" pitchFamily="18" charset="0"/>
            </a:rPr>
            <a:t>presiden</a:t>
          </a:r>
          <a:r>
            <a:rPr lang="en-US" sz="1600" b="1" dirty="0">
              <a:latin typeface="+mn-lt"/>
              <a:cs typeface="Times New Roman" panose="02020603050405020304" pitchFamily="18" charset="0"/>
            </a:rPr>
            <a:t> dan wakil </a:t>
          </a:r>
          <a:r>
            <a:rPr lang="en-US" sz="1600" b="1" dirty="0" err="1">
              <a:latin typeface="+mn-lt"/>
              <a:cs typeface="Times New Roman" panose="02020603050405020304" pitchFamily="18" charset="0"/>
            </a:rPr>
            <a:t>presiden</a:t>
          </a:r>
          <a:r>
            <a:rPr lang="en-US" sz="1600" b="1" dirty="0">
              <a:latin typeface="+mn-lt"/>
              <a:cs typeface="Times New Roman" panose="02020603050405020304" pitchFamily="18" charset="0"/>
            </a:rPr>
            <a:t> (19 </a:t>
          </a:r>
          <a:r>
            <a:rPr lang="en-US" sz="1600" b="1" dirty="0" err="1">
              <a:latin typeface="+mn-lt"/>
              <a:cs typeface="Times New Roman" panose="02020603050405020304" pitchFamily="18" charset="0"/>
            </a:rPr>
            <a:t>Okt</a:t>
          </a:r>
          <a:r>
            <a:rPr lang="en-US" sz="1600" b="1" dirty="0">
              <a:latin typeface="+mn-lt"/>
              <a:cs typeface="Times New Roman" panose="02020603050405020304" pitchFamily="18" charset="0"/>
            </a:rPr>
            <a:t> 2023 - 25 Nov 2023)</a:t>
          </a:r>
          <a:endParaRPr lang="en-US" sz="1600" dirty="0">
            <a:latin typeface="+mn-lt"/>
          </a:endParaRPr>
        </a:p>
      </dgm:t>
    </dgm:pt>
    <dgm:pt modelId="{30F50890-AF01-46C3-92DC-618A7C566941}" type="sibTrans" cxnId="{8A3F8B81-30AF-420B-BC78-9C568BD336EE}">
      <dgm:prSet/>
      <dgm:spPr/>
      <dgm:t>
        <a:bodyPr/>
        <a:lstStyle/>
        <a:p>
          <a:endParaRPr lang="en-US"/>
        </a:p>
      </dgm:t>
    </dgm:pt>
    <dgm:pt modelId="{6C12FA49-48D5-4C6B-AF18-54476C822846}" type="parTrans" cxnId="{8A3F8B81-30AF-420B-BC78-9C568BD336EE}">
      <dgm:prSet/>
      <dgm:spPr/>
      <dgm:t>
        <a:bodyPr/>
        <a:lstStyle/>
        <a:p>
          <a:endParaRPr lang="en-US"/>
        </a:p>
      </dgm:t>
    </dgm:pt>
    <dgm:pt modelId="{4D5E4614-6E3E-443B-9FFB-38C26BBA8BC3}">
      <dgm:prSet custT="1"/>
      <dgm:spPr/>
      <dgm:t>
        <a:bodyPr/>
        <a:lstStyle/>
        <a:p>
          <a:r>
            <a:rPr lang="en-US" sz="1600" dirty="0">
              <a:latin typeface="+mn-lt"/>
            </a:rPr>
            <a:t>6. </a:t>
          </a:r>
          <a:r>
            <a:rPr lang="en-US" sz="1600" b="1" dirty="0" err="1">
              <a:latin typeface="+mn-lt"/>
              <a:cs typeface="Times New Roman" panose="02020603050405020304" pitchFamily="18" charset="0"/>
            </a:rPr>
            <a:t>Kampanye</a:t>
          </a:r>
          <a:r>
            <a:rPr lang="en-US" sz="1600" b="1" dirty="0">
              <a:latin typeface="+mn-lt"/>
              <a:cs typeface="Times New Roman" panose="02020603050405020304" pitchFamily="18" charset="0"/>
            </a:rPr>
            <a:t> </a:t>
          </a:r>
          <a:r>
            <a:rPr lang="en-US" sz="1600" b="1" dirty="0" err="1">
              <a:latin typeface="+mn-lt"/>
              <a:cs typeface="Times New Roman" panose="02020603050405020304" pitchFamily="18" charset="0"/>
            </a:rPr>
            <a:t>selama</a:t>
          </a:r>
          <a:r>
            <a:rPr lang="en-US" sz="1600" b="1" dirty="0">
              <a:latin typeface="+mn-lt"/>
              <a:cs typeface="Times New Roman" panose="02020603050405020304" pitchFamily="18" charset="0"/>
            </a:rPr>
            <a:t> 75 </a:t>
          </a:r>
          <a:r>
            <a:rPr lang="en-US" sz="1600" b="1" dirty="0" err="1">
              <a:latin typeface="+mn-lt"/>
              <a:cs typeface="Times New Roman" panose="02020603050405020304" pitchFamily="18" charset="0"/>
            </a:rPr>
            <a:t>hari</a:t>
          </a:r>
          <a:r>
            <a:rPr lang="en-US" sz="1600" b="1" dirty="0">
              <a:latin typeface="+mn-lt"/>
              <a:cs typeface="Times New Roman" panose="02020603050405020304" pitchFamily="18" charset="0"/>
            </a:rPr>
            <a:t> (28 Nov 2023 - 10 Feb 2024)</a:t>
          </a:r>
          <a:endParaRPr lang="en-US" sz="1600" dirty="0">
            <a:latin typeface="+mn-lt"/>
          </a:endParaRPr>
        </a:p>
      </dgm:t>
    </dgm:pt>
    <dgm:pt modelId="{AF2C14A8-ABDF-4AB5-90E9-198F25BE8A98}" type="sibTrans" cxnId="{D7CF7D58-570A-47A0-A9B7-7DBBF072D71D}">
      <dgm:prSet/>
      <dgm:spPr/>
      <dgm:t>
        <a:bodyPr/>
        <a:lstStyle/>
        <a:p>
          <a:endParaRPr lang="en-US"/>
        </a:p>
      </dgm:t>
    </dgm:pt>
    <dgm:pt modelId="{86253A3A-5E6B-4548-BF24-52788BD3E0D5}" type="parTrans" cxnId="{D7CF7D58-570A-47A0-A9B7-7DBBF072D71D}">
      <dgm:prSet/>
      <dgm:spPr/>
      <dgm:t>
        <a:bodyPr/>
        <a:lstStyle/>
        <a:p>
          <a:endParaRPr lang="en-US"/>
        </a:p>
      </dgm:t>
    </dgm:pt>
    <dgm:pt modelId="{8E210BAF-FB5B-41A5-AC1F-278F65EC02F3}">
      <dgm:prSet custT="1"/>
      <dgm:spPr/>
      <dgm:t>
        <a:bodyPr/>
        <a:lstStyle/>
        <a:p>
          <a:r>
            <a:rPr lang="en-US" sz="1600" dirty="0">
              <a:latin typeface="+mn-lt"/>
            </a:rPr>
            <a:t>7. </a:t>
          </a:r>
          <a:r>
            <a:rPr lang="en-US" sz="1600" dirty="0" err="1">
              <a:latin typeface="+mn-lt"/>
            </a:rPr>
            <a:t>Pemungutan</a:t>
          </a:r>
          <a:r>
            <a:rPr lang="en-US" sz="1600" dirty="0">
              <a:latin typeface="+mn-lt"/>
            </a:rPr>
            <a:t> </a:t>
          </a:r>
          <a:r>
            <a:rPr lang="en-US" sz="1600" dirty="0" err="1">
              <a:latin typeface="+mn-lt"/>
            </a:rPr>
            <a:t>Suara</a:t>
          </a:r>
          <a:r>
            <a:rPr lang="en-US" sz="1600" dirty="0">
              <a:latin typeface="+mn-lt"/>
            </a:rPr>
            <a:t> </a:t>
          </a:r>
          <a:r>
            <a:rPr lang="en-US" sz="1600" dirty="0" err="1">
              <a:latin typeface="+mn-lt"/>
            </a:rPr>
            <a:t>Pemilu</a:t>
          </a:r>
          <a:r>
            <a:rPr lang="en-US" sz="1600" dirty="0">
              <a:latin typeface="+mn-lt"/>
            </a:rPr>
            <a:t> (14 </a:t>
          </a:r>
          <a:r>
            <a:rPr lang="en-US" sz="1600" dirty="0" err="1">
              <a:latin typeface="+mn-lt"/>
            </a:rPr>
            <a:t>Februari</a:t>
          </a:r>
          <a:r>
            <a:rPr lang="en-US" sz="1600" dirty="0">
              <a:latin typeface="+mn-lt"/>
            </a:rPr>
            <a:t> 2024)</a:t>
          </a:r>
        </a:p>
      </dgm:t>
    </dgm:pt>
    <dgm:pt modelId="{DD41AB3C-81AC-4686-9E87-80EAD79A2717}" type="parTrans" cxnId="{75C39AED-FA4F-43C3-A880-95BB56B1AE6D}">
      <dgm:prSet/>
      <dgm:spPr/>
      <dgm:t>
        <a:bodyPr/>
        <a:lstStyle/>
        <a:p>
          <a:endParaRPr lang="en-US"/>
        </a:p>
      </dgm:t>
    </dgm:pt>
    <dgm:pt modelId="{68146C6B-AEFB-43CD-B5B3-7B6DEE67A78A}" type="sibTrans" cxnId="{75C39AED-FA4F-43C3-A880-95BB56B1AE6D}">
      <dgm:prSet/>
      <dgm:spPr/>
      <dgm:t>
        <a:bodyPr/>
        <a:lstStyle/>
        <a:p>
          <a:endParaRPr lang="en-US"/>
        </a:p>
      </dgm:t>
    </dgm:pt>
    <dgm:pt modelId="{627031A1-3BCF-4631-9FB0-BD209AFCD624}" type="pres">
      <dgm:prSet presAssocID="{897020CE-876D-4732-8EA1-2389EDDFA08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id-ID"/>
        </a:p>
      </dgm:t>
    </dgm:pt>
    <dgm:pt modelId="{F95BE592-EF80-4267-B66E-8D39BF6F50E4}" type="pres">
      <dgm:prSet presAssocID="{BD939687-92FC-4F23-9794-CB8845463CF8}" presName="composite" presStyleCnt="0"/>
      <dgm:spPr/>
    </dgm:pt>
    <dgm:pt modelId="{9F9923E7-4104-48E0-AC81-7FA184B51FA5}" type="pres">
      <dgm:prSet presAssocID="{BD939687-92FC-4F23-9794-CB8845463CF8}" presName="LShape" presStyleLbl="alignNode1" presStyleIdx="0" presStyleCnt="13"/>
      <dgm:spPr/>
    </dgm:pt>
    <dgm:pt modelId="{27A5C900-7A2B-4819-942E-11327C0611D1}" type="pres">
      <dgm:prSet presAssocID="{BD939687-92FC-4F23-9794-CB8845463CF8}" presName="ParentText" presStyleLbl="revTx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253A201-0D9E-447F-B58E-5F57024996E4}" type="pres">
      <dgm:prSet presAssocID="{BD939687-92FC-4F23-9794-CB8845463CF8}" presName="Triangle" presStyleLbl="alignNode1" presStyleIdx="1" presStyleCnt="13"/>
      <dgm:spPr/>
    </dgm:pt>
    <dgm:pt modelId="{987432B0-4279-47E7-A4F3-69260DE9716E}" type="pres">
      <dgm:prSet presAssocID="{0D2A9D0B-F14F-4425-BFD1-23EA5AE3FDD6}" presName="sibTrans" presStyleCnt="0"/>
      <dgm:spPr/>
    </dgm:pt>
    <dgm:pt modelId="{F7F1C5D7-4422-49A3-8B1B-C9C5D0339B65}" type="pres">
      <dgm:prSet presAssocID="{0D2A9D0B-F14F-4425-BFD1-23EA5AE3FDD6}" presName="space" presStyleCnt="0"/>
      <dgm:spPr/>
    </dgm:pt>
    <dgm:pt modelId="{F3A1005E-49B2-4E44-8C61-0DE2F23B02D2}" type="pres">
      <dgm:prSet presAssocID="{15C7AB5B-77C4-40A2-B445-A68C9209C422}" presName="composite" presStyleCnt="0"/>
      <dgm:spPr/>
    </dgm:pt>
    <dgm:pt modelId="{2CF7D026-7E98-4A94-8111-72C420C5487F}" type="pres">
      <dgm:prSet presAssocID="{15C7AB5B-77C4-40A2-B445-A68C9209C422}" presName="LShape" presStyleLbl="alignNode1" presStyleIdx="2" presStyleCnt="13"/>
      <dgm:spPr/>
    </dgm:pt>
    <dgm:pt modelId="{AEBA6FBB-F746-4E66-91DA-38792CBF71D2}" type="pres">
      <dgm:prSet presAssocID="{15C7AB5B-77C4-40A2-B445-A68C9209C422}" presName="ParentText" presStyleLbl="revTx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9E4E76A-C86C-448E-868A-0DE347C886D8}" type="pres">
      <dgm:prSet presAssocID="{15C7AB5B-77C4-40A2-B445-A68C9209C422}" presName="Triangle" presStyleLbl="alignNode1" presStyleIdx="3" presStyleCnt="13"/>
      <dgm:spPr/>
    </dgm:pt>
    <dgm:pt modelId="{ADBF60D8-23FF-48AB-AC03-085463D8F1DB}" type="pres">
      <dgm:prSet presAssocID="{7AFB36D2-643C-41B6-BE11-153CAD71F1FC}" presName="sibTrans" presStyleCnt="0"/>
      <dgm:spPr/>
    </dgm:pt>
    <dgm:pt modelId="{27B783F0-ED37-497D-AFC5-CE4A859DCB64}" type="pres">
      <dgm:prSet presAssocID="{7AFB36D2-643C-41B6-BE11-153CAD71F1FC}" presName="space" presStyleCnt="0"/>
      <dgm:spPr/>
    </dgm:pt>
    <dgm:pt modelId="{F4D3E1E7-69DD-44BC-BF76-C76FCBEF70D7}" type="pres">
      <dgm:prSet presAssocID="{8B8DF268-7F98-4D7E-A6C9-CAE2D35936C9}" presName="composite" presStyleCnt="0"/>
      <dgm:spPr/>
    </dgm:pt>
    <dgm:pt modelId="{AF5A58AE-E664-4563-A8F8-C877BC5A5A6D}" type="pres">
      <dgm:prSet presAssocID="{8B8DF268-7F98-4D7E-A6C9-CAE2D35936C9}" presName="LShape" presStyleLbl="alignNode1" presStyleIdx="4" presStyleCnt="13"/>
      <dgm:spPr/>
    </dgm:pt>
    <dgm:pt modelId="{250D00BB-FB4F-4089-B8FE-7FC31CD4FC06}" type="pres">
      <dgm:prSet presAssocID="{8B8DF268-7F98-4D7E-A6C9-CAE2D35936C9}" presName="ParentText" presStyleLbl="revTx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0A33C10-1C35-43D5-8947-F3E65B618CD2}" type="pres">
      <dgm:prSet presAssocID="{8B8DF268-7F98-4D7E-A6C9-CAE2D35936C9}" presName="Triangle" presStyleLbl="alignNode1" presStyleIdx="5" presStyleCnt="13"/>
      <dgm:spPr/>
    </dgm:pt>
    <dgm:pt modelId="{7A579B4E-F009-48C0-8717-ABCF43657988}" type="pres">
      <dgm:prSet presAssocID="{3358E76B-9D3D-4925-A17D-D1B6D4BDB9BD}" presName="sibTrans" presStyleCnt="0"/>
      <dgm:spPr/>
    </dgm:pt>
    <dgm:pt modelId="{3A19D47F-A136-42AA-9F30-6AB3AAF34AAF}" type="pres">
      <dgm:prSet presAssocID="{3358E76B-9D3D-4925-A17D-D1B6D4BDB9BD}" presName="space" presStyleCnt="0"/>
      <dgm:spPr/>
    </dgm:pt>
    <dgm:pt modelId="{1F0A7287-1647-4B8A-B7EB-98A424A55162}" type="pres">
      <dgm:prSet presAssocID="{38833707-0DF4-4A59-97DD-A0DCBADCAFF6}" presName="composite" presStyleCnt="0"/>
      <dgm:spPr/>
    </dgm:pt>
    <dgm:pt modelId="{92A50016-0DE2-4893-8E5C-2355F1469363}" type="pres">
      <dgm:prSet presAssocID="{38833707-0DF4-4A59-97DD-A0DCBADCAFF6}" presName="LShape" presStyleLbl="alignNode1" presStyleIdx="6" presStyleCnt="13"/>
      <dgm:spPr/>
    </dgm:pt>
    <dgm:pt modelId="{E199182C-521A-4721-AA7C-4EDDCF03319E}" type="pres">
      <dgm:prSet presAssocID="{38833707-0DF4-4A59-97DD-A0DCBADCAFF6}" presName="ParentText" presStyleLbl="revTx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448906D-202E-4D70-AA27-6E7F056C89E0}" type="pres">
      <dgm:prSet presAssocID="{38833707-0DF4-4A59-97DD-A0DCBADCAFF6}" presName="Triangle" presStyleLbl="alignNode1" presStyleIdx="7" presStyleCnt="13"/>
      <dgm:spPr/>
    </dgm:pt>
    <dgm:pt modelId="{6A9F9CAA-2D46-449B-A867-B2F751C0455D}" type="pres">
      <dgm:prSet presAssocID="{E169174C-25F3-4314-BEAC-B1109118D266}" presName="sibTrans" presStyleCnt="0"/>
      <dgm:spPr/>
    </dgm:pt>
    <dgm:pt modelId="{722AE260-BD8E-4472-99F4-BA15FE07C477}" type="pres">
      <dgm:prSet presAssocID="{E169174C-25F3-4314-BEAC-B1109118D266}" presName="space" presStyleCnt="0"/>
      <dgm:spPr/>
    </dgm:pt>
    <dgm:pt modelId="{50EDA7E0-522B-4E57-BC2E-47A1AF03D32D}" type="pres">
      <dgm:prSet presAssocID="{7E2AB2E6-AB87-4F98-B421-32EA8B2E3822}" presName="composite" presStyleCnt="0"/>
      <dgm:spPr/>
    </dgm:pt>
    <dgm:pt modelId="{4B1F5C1E-2FA9-4526-B540-5B4BEEC66F32}" type="pres">
      <dgm:prSet presAssocID="{7E2AB2E6-AB87-4F98-B421-32EA8B2E3822}" presName="LShape" presStyleLbl="alignNode1" presStyleIdx="8" presStyleCnt="13"/>
      <dgm:spPr/>
    </dgm:pt>
    <dgm:pt modelId="{64C195E9-2722-4265-85C3-E5C915B8D604}" type="pres">
      <dgm:prSet presAssocID="{7E2AB2E6-AB87-4F98-B421-32EA8B2E3822}" presName="ParentText" presStyleLbl="revTx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D9FD567-9608-41CF-8B1B-D07E92B8EA24}" type="pres">
      <dgm:prSet presAssocID="{7E2AB2E6-AB87-4F98-B421-32EA8B2E3822}" presName="Triangle" presStyleLbl="alignNode1" presStyleIdx="9" presStyleCnt="13"/>
      <dgm:spPr/>
    </dgm:pt>
    <dgm:pt modelId="{FFFFCC4B-6C58-4A63-A591-3676799E72A7}" type="pres">
      <dgm:prSet presAssocID="{30F50890-AF01-46C3-92DC-618A7C566941}" presName="sibTrans" presStyleCnt="0"/>
      <dgm:spPr/>
    </dgm:pt>
    <dgm:pt modelId="{17D68B6F-28D2-4CC6-B4EB-9A9F55297937}" type="pres">
      <dgm:prSet presAssocID="{30F50890-AF01-46C3-92DC-618A7C566941}" presName="space" presStyleCnt="0"/>
      <dgm:spPr/>
    </dgm:pt>
    <dgm:pt modelId="{F61F952B-985D-4760-8ABC-211DA2A2EF7D}" type="pres">
      <dgm:prSet presAssocID="{4D5E4614-6E3E-443B-9FFB-38C26BBA8BC3}" presName="composite" presStyleCnt="0"/>
      <dgm:spPr/>
    </dgm:pt>
    <dgm:pt modelId="{D5768552-8629-47AD-9E8F-8D9182BD9860}" type="pres">
      <dgm:prSet presAssocID="{4D5E4614-6E3E-443B-9FFB-38C26BBA8BC3}" presName="LShape" presStyleLbl="alignNode1" presStyleIdx="10" presStyleCnt="13"/>
      <dgm:spPr/>
    </dgm:pt>
    <dgm:pt modelId="{827D593E-CB0C-4ED4-AA83-BC3847B9B63D}" type="pres">
      <dgm:prSet presAssocID="{4D5E4614-6E3E-443B-9FFB-38C26BBA8BC3}" presName="ParentText" presStyleLbl="revTx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BFF701F-3ED2-4A57-9E84-DE16498D005C}" type="pres">
      <dgm:prSet presAssocID="{4D5E4614-6E3E-443B-9FFB-38C26BBA8BC3}" presName="Triangle" presStyleLbl="alignNode1" presStyleIdx="11" presStyleCnt="13"/>
      <dgm:spPr/>
    </dgm:pt>
    <dgm:pt modelId="{302EB8D8-531C-4173-8BBB-31D3E071C6EB}" type="pres">
      <dgm:prSet presAssocID="{AF2C14A8-ABDF-4AB5-90E9-198F25BE8A98}" presName="sibTrans" presStyleCnt="0"/>
      <dgm:spPr/>
    </dgm:pt>
    <dgm:pt modelId="{6C2ECE86-0E28-41E4-A173-057992F6F994}" type="pres">
      <dgm:prSet presAssocID="{AF2C14A8-ABDF-4AB5-90E9-198F25BE8A98}" presName="space" presStyleCnt="0"/>
      <dgm:spPr/>
    </dgm:pt>
    <dgm:pt modelId="{59E4C064-AB47-4635-9C31-30A2AA5ACF66}" type="pres">
      <dgm:prSet presAssocID="{8E210BAF-FB5B-41A5-AC1F-278F65EC02F3}" presName="composite" presStyleCnt="0"/>
      <dgm:spPr/>
    </dgm:pt>
    <dgm:pt modelId="{DC532278-D489-4404-AA61-79D4B892874C}" type="pres">
      <dgm:prSet presAssocID="{8E210BAF-FB5B-41A5-AC1F-278F65EC02F3}" presName="LShape" presStyleLbl="alignNode1" presStyleIdx="12" presStyleCnt="13"/>
      <dgm:spPr/>
    </dgm:pt>
    <dgm:pt modelId="{904BFC27-0627-477F-B778-EA10CA328554}" type="pres">
      <dgm:prSet presAssocID="{8E210BAF-FB5B-41A5-AC1F-278F65EC02F3}" presName="ParentText" presStyleLbl="revTx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7DE58EEA-9965-4D90-B395-F4D364979976}" srcId="{897020CE-876D-4732-8EA1-2389EDDFA08E}" destId="{8B8DF268-7F98-4D7E-A6C9-CAE2D35936C9}" srcOrd="2" destOrd="0" parTransId="{8047F5E1-6332-40DD-B3A4-9E82AA57AE70}" sibTransId="{3358E76B-9D3D-4925-A17D-D1B6D4BDB9BD}"/>
    <dgm:cxn modelId="{34642BAD-D416-4AF5-AB0E-F0C2E7E398E2}" type="presOf" srcId="{8E210BAF-FB5B-41A5-AC1F-278F65EC02F3}" destId="{904BFC27-0627-477F-B778-EA10CA328554}" srcOrd="0" destOrd="0" presId="urn:microsoft.com/office/officeart/2009/3/layout/StepUpProcess"/>
    <dgm:cxn modelId="{61431C9A-683C-49E5-8BFB-8ABF4559AAE9}" type="presOf" srcId="{8B8DF268-7F98-4D7E-A6C9-CAE2D35936C9}" destId="{250D00BB-FB4F-4089-B8FE-7FC31CD4FC06}" srcOrd="0" destOrd="0" presId="urn:microsoft.com/office/officeart/2009/3/layout/StepUpProcess"/>
    <dgm:cxn modelId="{26546CE8-D065-4766-9E3E-57A098883443}" srcId="{897020CE-876D-4732-8EA1-2389EDDFA08E}" destId="{15C7AB5B-77C4-40A2-B445-A68C9209C422}" srcOrd="1" destOrd="0" parTransId="{234616EC-E756-4680-8076-24D5C59A5FC3}" sibTransId="{7AFB36D2-643C-41B6-BE11-153CAD71F1FC}"/>
    <dgm:cxn modelId="{D7CF7D58-570A-47A0-A9B7-7DBBF072D71D}" srcId="{897020CE-876D-4732-8EA1-2389EDDFA08E}" destId="{4D5E4614-6E3E-443B-9FFB-38C26BBA8BC3}" srcOrd="5" destOrd="0" parTransId="{86253A3A-5E6B-4548-BF24-52788BD3E0D5}" sibTransId="{AF2C14A8-ABDF-4AB5-90E9-198F25BE8A98}"/>
    <dgm:cxn modelId="{9D303544-251A-426C-9103-69D91F19E757}" type="presOf" srcId="{15C7AB5B-77C4-40A2-B445-A68C9209C422}" destId="{AEBA6FBB-F746-4E66-91DA-38792CBF71D2}" srcOrd="0" destOrd="0" presId="urn:microsoft.com/office/officeart/2009/3/layout/StepUpProcess"/>
    <dgm:cxn modelId="{8A3F8B81-30AF-420B-BC78-9C568BD336EE}" srcId="{897020CE-876D-4732-8EA1-2389EDDFA08E}" destId="{7E2AB2E6-AB87-4F98-B421-32EA8B2E3822}" srcOrd="4" destOrd="0" parTransId="{6C12FA49-48D5-4C6B-AF18-54476C822846}" sibTransId="{30F50890-AF01-46C3-92DC-618A7C566941}"/>
    <dgm:cxn modelId="{75C39AED-FA4F-43C3-A880-95BB56B1AE6D}" srcId="{897020CE-876D-4732-8EA1-2389EDDFA08E}" destId="{8E210BAF-FB5B-41A5-AC1F-278F65EC02F3}" srcOrd="6" destOrd="0" parTransId="{DD41AB3C-81AC-4686-9E87-80EAD79A2717}" sibTransId="{68146C6B-AEFB-43CD-B5B3-7B6DEE67A78A}"/>
    <dgm:cxn modelId="{3BE5A64C-572F-482D-AD9A-D544F6F46DD5}" type="presOf" srcId="{7E2AB2E6-AB87-4F98-B421-32EA8B2E3822}" destId="{64C195E9-2722-4265-85C3-E5C915B8D604}" srcOrd="0" destOrd="0" presId="urn:microsoft.com/office/officeart/2009/3/layout/StepUpProcess"/>
    <dgm:cxn modelId="{70BC08AE-6820-4D17-AAD0-126126D59F0A}" type="presOf" srcId="{897020CE-876D-4732-8EA1-2389EDDFA08E}" destId="{627031A1-3BCF-4631-9FB0-BD209AFCD624}" srcOrd="0" destOrd="0" presId="urn:microsoft.com/office/officeart/2009/3/layout/StepUpProcess"/>
    <dgm:cxn modelId="{849715CC-4091-4BAE-9901-DD5104593692}" type="presOf" srcId="{38833707-0DF4-4A59-97DD-A0DCBADCAFF6}" destId="{E199182C-521A-4721-AA7C-4EDDCF03319E}" srcOrd="0" destOrd="0" presId="urn:microsoft.com/office/officeart/2009/3/layout/StepUpProcess"/>
    <dgm:cxn modelId="{A1A0DA2B-430F-421F-815D-2386731C5FA7}" type="presOf" srcId="{4D5E4614-6E3E-443B-9FFB-38C26BBA8BC3}" destId="{827D593E-CB0C-4ED4-AA83-BC3847B9B63D}" srcOrd="0" destOrd="0" presId="urn:microsoft.com/office/officeart/2009/3/layout/StepUpProcess"/>
    <dgm:cxn modelId="{C7F7AFD1-D54F-4242-8F76-31EF01ABE4B2}" srcId="{897020CE-876D-4732-8EA1-2389EDDFA08E}" destId="{BD939687-92FC-4F23-9794-CB8845463CF8}" srcOrd="0" destOrd="0" parTransId="{B092F9A1-EA6F-41D9-ABF5-A5CF1C3A7B7D}" sibTransId="{0D2A9D0B-F14F-4425-BFD1-23EA5AE3FDD6}"/>
    <dgm:cxn modelId="{0644793F-EA8A-4ECD-B863-F6DC001D871E}" type="presOf" srcId="{BD939687-92FC-4F23-9794-CB8845463CF8}" destId="{27A5C900-7A2B-4819-942E-11327C0611D1}" srcOrd="0" destOrd="0" presId="urn:microsoft.com/office/officeart/2009/3/layout/StepUpProcess"/>
    <dgm:cxn modelId="{4E53C6C8-9B30-4E6E-A5A5-6F1DE3C8A744}" srcId="{897020CE-876D-4732-8EA1-2389EDDFA08E}" destId="{38833707-0DF4-4A59-97DD-A0DCBADCAFF6}" srcOrd="3" destOrd="0" parTransId="{AF7F3D33-7672-4571-B7BF-B1A64E641F40}" sibTransId="{E169174C-25F3-4314-BEAC-B1109118D266}"/>
    <dgm:cxn modelId="{FD48E4B2-90C9-45ED-B22B-4575638AE4C6}" type="presParOf" srcId="{627031A1-3BCF-4631-9FB0-BD209AFCD624}" destId="{F95BE592-EF80-4267-B66E-8D39BF6F50E4}" srcOrd="0" destOrd="0" presId="urn:microsoft.com/office/officeart/2009/3/layout/StepUpProcess"/>
    <dgm:cxn modelId="{6C4CB2AD-E822-4684-8834-60E17831B39E}" type="presParOf" srcId="{F95BE592-EF80-4267-B66E-8D39BF6F50E4}" destId="{9F9923E7-4104-48E0-AC81-7FA184B51FA5}" srcOrd="0" destOrd="0" presId="urn:microsoft.com/office/officeart/2009/3/layout/StepUpProcess"/>
    <dgm:cxn modelId="{8B1C73FE-E6D5-49D3-9AC1-970B2E4B0D2C}" type="presParOf" srcId="{F95BE592-EF80-4267-B66E-8D39BF6F50E4}" destId="{27A5C900-7A2B-4819-942E-11327C0611D1}" srcOrd="1" destOrd="0" presId="urn:microsoft.com/office/officeart/2009/3/layout/StepUpProcess"/>
    <dgm:cxn modelId="{89A0824B-A859-4A2A-9A3B-620F3F8DF086}" type="presParOf" srcId="{F95BE592-EF80-4267-B66E-8D39BF6F50E4}" destId="{D253A201-0D9E-447F-B58E-5F57024996E4}" srcOrd="2" destOrd="0" presId="urn:microsoft.com/office/officeart/2009/3/layout/StepUpProcess"/>
    <dgm:cxn modelId="{E882C510-B12C-465C-A131-14C426F6E80A}" type="presParOf" srcId="{627031A1-3BCF-4631-9FB0-BD209AFCD624}" destId="{987432B0-4279-47E7-A4F3-69260DE9716E}" srcOrd="1" destOrd="0" presId="urn:microsoft.com/office/officeart/2009/3/layout/StepUpProcess"/>
    <dgm:cxn modelId="{68614004-AF8E-43B2-B9D6-26C06EA15DE4}" type="presParOf" srcId="{987432B0-4279-47E7-A4F3-69260DE9716E}" destId="{F7F1C5D7-4422-49A3-8B1B-C9C5D0339B65}" srcOrd="0" destOrd="0" presId="urn:microsoft.com/office/officeart/2009/3/layout/StepUpProcess"/>
    <dgm:cxn modelId="{6C89D63B-C397-4D3E-BD69-97F191FF4885}" type="presParOf" srcId="{627031A1-3BCF-4631-9FB0-BD209AFCD624}" destId="{F3A1005E-49B2-4E44-8C61-0DE2F23B02D2}" srcOrd="2" destOrd="0" presId="urn:microsoft.com/office/officeart/2009/3/layout/StepUpProcess"/>
    <dgm:cxn modelId="{FE734F97-BBE9-4B94-9E01-4B5EFD46FDED}" type="presParOf" srcId="{F3A1005E-49B2-4E44-8C61-0DE2F23B02D2}" destId="{2CF7D026-7E98-4A94-8111-72C420C5487F}" srcOrd="0" destOrd="0" presId="urn:microsoft.com/office/officeart/2009/3/layout/StepUpProcess"/>
    <dgm:cxn modelId="{A89CA571-D376-45DA-BF6C-ED54DFDB8E63}" type="presParOf" srcId="{F3A1005E-49B2-4E44-8C61-0DE2F23B02D2}" destId="{AEBA6FBB-F746-4E66-91DA-38792CBF71D2}" srcOrd="1" destOrd="0" presId="urn:microsoft.com/office/officeart/2009/3/layout/StepUpProcess"/>
    <dgm:cxn modelId="{C650377D-3541-44DA-A3D0-D4E4686E318E}" type="presParOf" srcId="{F3A1005E-49B2-4E44-8C61-0DE2F23B02D2}" destId="{59E4E76A-C86C-448E-868A-0DE347C886D8}" srcOrd="2" destOrd="0" presId="urn:microsoft.com/office/officeart/2009/3/layout/StepUpProcess"/>
    <dgm:cxn modelId="{EE669AB7-71BC-48F5-9F10-1AB96CBA929F}" type="presParOf" srcId="{627031A1-3BCF-4631-9FB0-BD209AFCD624}" destId="{ADBF60D8-23FF-48AB-AC03-085463D8F1DB}" srcOrd="3" destOrd="0" presId="urn:microsoft.com/office/officeart/2009/3/layout/StepUpProcess"/>
    <dgm:cxn modelId="{5A300875-C852-4AF3-B26F-D896ED680D1E}" type="presParOf" srcId="{ADBF60D8-23FF-48AB-AC03-085463D8F1DB}" destId="{27B783F0-ED37-497D-AFC5-CE4A859DCB64}" srcOrd="0" destOrd="0" presId="urn:microsoft.com/office/officeart/2009/3/layout/StepUpProcess"/>
    <dgm:cxn modelId="{FDA646C2-1BC1-45D4-8C53-8AE5261BAF81}" type="presParOf" srcId="{627031A1-3BCF-4631-9FB0-BD209AFCD624}" destId="{F4D3E1E7-69DD-44BC-BF76-C76FCBEF70D7}" srcOrd="4" destOrd="0" presId="urn:microsoft.com/office/officeart/2009/3/layout/StepUpProcess"/>
    <dgm:cxn modelId="{683E6BD1-609A-4AB2-B124-D57FAB915080}" type="presParOf" srcId="{F4D3E1E7-69DD-44BC-BF76-C76FCBEF70D7}" destId="{AF5A58AE-E664-4563-A8F8-C877BC5A5A6D}" srcOrd="0" destOrd="0" presId="urn:microsoft.com/office/officeart/2009/3/layout/StepUpProcess"/>
    <dgm:cxn modelId="{0F676D9F-CE99-4675-9AE4-6B3B3EBA9270}" type="presParOf" srcId="{F4D3E1E7-69DD-44BC-BF76-C76FCBEF70D7}" destId="{250D00BB-FB4F-4089-B8FE-7FC31CD4FC06}" srcOrd="1" destOrd="0" presId="urn:microsoft.com/office/officeart/2009/3/layout/StepUpProcess"/>
    <dgm:cxn modelId="{777F54AF-F73B-432B-9ACD-925B26739B3A}" type="presParOf" srcId="{F4D3E1E7-69DD-44BC-BF76-C76FCBEF70D7}" destId="{00A33C10-1C35-43D5-8947-F3E65B618CD2}" srcOrd="2" destOrd="0" presId="urn:microsoft.com/office/officeart/2009/3/layout/StepUpProcess"/>
    <dgm:cxn modelId="{413ACEDB-9FAC-4E06-B5D9-91D07BE39FFD}" type="presParOf" srcId="{627031A1-3BCF-4631-9FB0-BD209AFCD624}" destId="{7A579B4E-F009-48C0-8717-ABCF43657988}" srcOrd="5" destOrd="0" presId="urn:microsoft.com/office/officeart/2009/3/layout/StepUpProcess"/>
    <dgm:cxn modelId="{1D66462B-C1EA-40B8-A3DD-CA7A88C6B3CA}" type="presParOf" srcId="{7A579B4E-F009-48C0-8717-ABCF43657988}" destId="{3A19D47F-A136-42AA-9F30-6AB3AAF34AAF}" srcOrd="0" destOrd="0" presId="urn:microsoft.com/office/officeart/2009/3/layout/StepUpProcess"/>
    <dgm:cxn modelId="{A5D51EF8-C3BA-423A-B20E-54A8613A7DF3}" type="presParOf" srcId="{627031A1-3BCF-4631-9FB0-BD209AFCD624}" destId="{1F0A7287-1647-4B8A-B7EB-98A424A55162}" srcOrd="6" destOrd="0" presId="urn:microsoft.com/office/officeart/2009/3/layout/StepUpProcess"/>
    <dgm:cxn modelId="{1936A70D-0F47-4E2E-B302-DFDC3AE20D58}" type="presParOf" srcId="{1F0A7287-1647-4B8A-B7EB-98A424A55162}" destId="{92A50016-0DE2-4893-8E5C-2355F1469363}" srcOrd="0" destOrd="0" presId="urn:microsoft.com/office/officeart/2009/3/layout/StepUpProcess"/>
    <dgm:cxn modelId="{586E114A-C53D-45C9-AF06-823C0882EB3A}" type="presParOf" srcId="{1F0A7287-1647-4B8A-B7EB-98A424A55162}" destId="{E199182C-521A-4721-AA7C-4EDDCF03319E}" srcOrd="1" destOrd="0" presId="urn:microsoft.com/office/officeart/2009/3/layout/StepUpProcess"/>
    <dgm:cxn modelId="{20BA6293-BA43-44D6-80D6-22BDF9A5EBBE}" type="presParOf" srcId="{1F0A7287-1647-4B8A-B7EB-98A424A55162}" destId="{8448906D-202E-4D70-AA27-6E7F056C89E0}" srcOrd="2" destOrd="0" presId="urn:microsoft.com/office/officeart/2009/3/layout/StepUpProcess"/>
    <dgm:cxn modelId="{8565C5A2-B85D-4C0D-8368-18F7FA05C5DE}" type="presParOf" srcId="{627031A1-3BCF-4631-9FB0-BD209AFCD624}" destId="{6A9F9CAA-2D46-449B-A867-B2F751C0455D}" srcOrd="7" destOrd="0" presId="urn:microsoft.com/office/officeart/2009/3/layout/StepUpProcess"/>
    <dgm:cxn modelId="{0CDCFB22-9829-4184-9078-3F7FA5999AFF}" type="presParOf" srcId="{6A9F9CAA-2D46-449B-A867-B2F751C0455D}" destId="{722AE260-BD8E-4472-99F4-BA15FE07C477}" srcOrd="0" destOrd="0" presId="urn:microsoft.com/office/officeart/2009/3/layout/StepUpProcess"/>
    <dgm:cxn modelId="{2CA375FC-4E1C-40E4-B967-3582A8E62C59}" type="presParOf" srcId="{627031A1-3BCF-4631-9FB0-BD209AFCD624}" destId="{50EDA7E0-522B-4E57-BC2E-47A1AF03D32D}" srcOrd="8" destOrd="0" presId="urn:microsoft.com/office/officeart/2009/3/layout/StepUpProcess"/>
    <dgm:cxn modelId="{1186B88B-E1B6-4795-89BF-C8A5A1B82375}" type="presParOf" srcId="{50EDA7E0-522B-4E57-BC2E-47A1AF03D32D}" destId="{4B1F5C1E-2FA9-4526-B540-5B4BEEC66F32}" srcOrd="0" destOrd="0" presId="urn:microsoft.com/office/officeart/2009/3/layout/StepUpProcess"/>
    <dgm:cxn modelId="{66FF479F-CF9A-4235-8C96-702EFAC8714D}" type="presParOf" srcId="{50EDA7E0-522B-4E57-BC2E-47A1AF03D32D}" destId="{64C195E9-2722-4265-85C3-E5C915B8D604}" srcOrd="1" destOrd="0" presId="urn:microsoft.com/office/officeart/2009/3/layout/StepUpProcess"/>
    <dgm:cxn modelId="{35929EF4-9D55-4AC1-9770-C2929BEDB46C}" type="presParOf" srcId="{50EDA7E0-522B-4E57-BC2E-47A1AF03D32D}" destId="{6D9FD567-9608-41CF-8B1B-D07E92B8EA24}" srcOrd="2" destOrd="0" presId="urn:microsoft.com/office/officeart/2009/3/layout/StepUpProcess"/>
    <dgm:cxn modelId="{317EDD8C-0E6A-444B-8B0A-EA15AB4B1F64}" type="presParOf" srcId="{627031A1-3BCF-4631-9FB0-BD209AFCD624}" destId="{FFFFCC4B-6C58-4A63-A591-3676799E72A7}" srcOrd="9" destOrd="0" presId="urn:microsoft.com/office/officeart/2009/3/layout/StepUpProcess"/>
    <dgm:cxn modelId="{514BEE3D-1A56-4CE4-B636-67361C8CE721}" type="presParOf" srcId="{FFFFCC4B-6C58-4A63-A591-3676799E72A7}" destId="{17D68B6F-28D2-4CC6-B4EB-9A9F55297937}" srcOrd="0" destOrd="0" presId="urn:microsoft.com/office/officeart/2009/3/layout/StepUpProcess"/>
    <dgm:cxn modelId="{8B7E3E40-F7F4-41E3-B2FD-53460480D8D7}" type="presParOf" srcId="{627031A1-3BCF-4631-9FB0-BD209AFCD624}" destId="{F61F952B-985D-4760-8ABC-211DA2A2EF7D}" srcOrd="10" destOrd="0" presId="urn:microsoft.com/office/officeart/2009/3/layout/StepUpProcess"/>
    <dgm:cxn modelId="{9A63A3F6-4948-4EFC-9689-F91A66C07D93}" type="presParOf" srcId="{F61F952B-985D-4760-8ABC-211DA2A2EF7D}" destId="{D5768552-8629-47AD-9E8F-8D9182BD9860}" srcOrd="0" destOrd="0" presId="urn:microsoft.com/office/officeart/2009/3/layout/StepUpProcess"/>
    <dgm:cxn modelId="{9D410DA3-C84C-4FA8-8441-BC714655518D}" type="presParOf" srcId="{F61F952B-985D-4760-8ABC-211DA2A2EF7D}" destId="{827D593E-CB0C-4ED4-AA83-BC3847B9B63D}" srcOrd="1" destOrd="0" presId="urn:microsoft.com/office/officeart/2009/3/layout/StepUpProcess"/>
    <dgm:cxn modelId="{01D98D3F-0D2F-474B-8DF6-FBEFE2C34C1F}" type="presParOf" srcId="{F61F952B-985D-4760-8ABC-211DA2A2EF7D}" destId="{ABFF701F-3ED2-4A57-9E84-DE16498D005C}" srcOrd="2" destOrd="0" presId="urn:microsoft.com/office/officeart/2009/3/layout/StepUpProcess"/>
    <dgm:cxn modelId="{29E724BD-1C2C-41D4-8D53-428808116CD4}" type="presParOf" srcId="{627031A1-3BCF-4631-9FB0-BD209AFCD624}" destId="{302EB8D8-531C-4173-8BBB-31D3E071C6EB}" srcOrd="11" destOrd="0" presId="urn:microsoft.com/office/officeart/2009/3/layout/StepUpProcess"/>
    <dgm:cxn modelId="{2C965602-B428-4CAE-AD62-D86D2F77F9BD}" type="presParOf" srcId="{302EB8D8-531C-4173-8BBB-31D3E071C6EB}" destId="{6C2ECE86-0E28-41E4-A173-057992F6F994}" srcOrd="0" destOrd="0" presId="urn:microsoft.com/office/officeart/2009/3/layout/StepUpProcess"/>
    <dgm:cxn modelId="{C26776D1-CD71-48EE-87A1-40C14E4C12FA}" type="presParOf" srcId="{627031A1-3BCF-4631-9FB0-BD209AFCD624}" destId="{59E4C064-AB47-4635-9C31-30A2AA5ACF66}" srcOrd="12" destOrd="0" presId="urn:microsoft.com/office/officeart/2009/3/layout/StepUpProcess"/>
    <dgm:cxn modelId="{8291B30E-EC55-47CC-9ADF-0C5726E7B087}" type="presParOf" srcId="{59E4C064-AB47-4635-9C31-30A2AA5ACF66}" destId="{DC532278-D489-4404-AA61-79D4B892874C}" srcOrd="0" destOrd="0" presId="urn:microsoft.com/office/officeart/2009/3/layout/StepUpProcess"/>
    <dgm:cxn modelId="{951DE991-AD87-46BA-B72E-C604AAB0B92A}" type="presParOf" srcId="{59E4C064-AB47-4635-9C31-30A2AA5ACF66}" destId="{904BFC27-0627-477F-B778-EA10CA328554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3E8DFA3-9185-4816-A2AC-6B9AC4F58849}" type="doc">
      <dgm:prSet loTypeId="urn:microsoft.com/office/officeart/2005/8/layout/arrow5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172B80C3-20D9-4751-8AC9-1E6842F56973}">
      <dgm:prSet phldrT="[Text]"/>
      <dgm:spPr/>
      <dgm:t>
        <a:bodyPr/>
        <a:lstStyle/>
        <a:p>
          <a:r>
            <a:rPr lang="en-US" dirty="0" err="1"/>
            <a:t>Praktek</a:t>
          </a:r>
          <a:r>
            <a:rPr lang="en-US" dirty="0"/>
            <a:t> </a:t>
          </a:r>
          <a:r>
            <a:rPr lang="en-US" dirty="0" err="1"/>
            <a:t>Politik</a:t>
          </a:r>
          <a:r>
            <a:rPr lang="en-US" dirty="0"/>
            <a:t> </a:t>
          </a:r>
          <a:r>
            <a:rPr lang="en-US" dirty="0" err="1"/>
            <a:t>Identitas</a:t>
          </a:r>
          <a:r>
            <a:rPr lang="en-US" dirty="0"/>
            <a:t> dan </a:t>
          </a:r>
          <a:r>
            <a:rPr lang="en-US" dirty="0" err="1"/>
            <a:t>Populisme</a:t>
          </a:r>
          <a:r>
            <a:rPr lang="en-US" dirty="0"/>
            <a:t> </a:t>
          </a:r>
          <a:r>
            <a:rPr lang="en-US" dirty="0" err="1"/>
            <a:t>sebagai</a:t>
          </a:r>
          <a:r>
            <a:rPr lang="en-US" dirty="0"/>
            <a:t> </a:t>
          </a:r>
          <a:r>
            <a:rPr lang="en-US" dirty="0" err="1"/>
            <a:t>Instrumen</a:t>
          </a:r>
          <a:r>
            <a:rPr lang="en-US" dirty="0"/>
            <a:t> </a:t>
          </a:r>
          <a:r>
            <a:rPr lang="en-US" dirty="0" err="1"/>
            <a:t>Kontestasi</a:t>
          </a:r>
          <a:r>
            <a:rPr lang="en-US" dirty="0"/>
            <a:t> </a:t>
          </a:r>
          <a:r>
            <a:rPr lang="en-US" dirty="0" err="1"/>
            <a:t>Politik</a:t>
          </a:r>
          <a:endParaRPr lang="en-US" dirty="0"/>
        </a:p>
      </dgm:t>
    </dgm:pt>
    <dgm:pt modelId="{F3E41A11-CCF7-4332-9620-7E7DD23B202C}" type="parTrans" cxnId="{CE38BCCF-C92E-43BF-B162-3FCD62F44589}">
      <dgm:prSet/>
      <dgm:spPr/>
      <dgm:t>
        <a:bodyPr/>
        <a:lstStyle/>
        <a:p>
          <a:endParaRPr lang="en-US"/>
        </a:p>
      </dgm:t>
    </dgm:pt>
    <dgm:pt modelId="{85390DEE-8828-443B-AEBB-BC69B9C97232}" type="sibTrans" cxnId="{CE38BCCF-C92E-43BF-B162-3FCD62F44589}">
      <dgm:prSet/>
      <dgm:spPr/>
      <dgm:t>
        <a:bodyPr/>
        <a:lstStyle/>
        <a:p>
          <a:endParaRPr lang="en-US"/>
        </a:p>
      </dgm:t>
    </dgm:pt>
    <dgm:pt modelId="{3FD70437-A7FA-4109-A5A1-137B42A38776}">
      <dgm:prSet phldrT="[Text]"/>
      <dgm:spPr/>
      <dgm:t>
        <a:bodyPr/>
        <a:lstStyle/>
        <a:p>
          <a:r>
            <a:rPr lang="en-US" dirty="0" err="1"/>
            <a:t>Penggunaan</a:t>
          </a:r>
          <a:r>
            <a:rPr lang="en-US" dirty="0"/>
            <a:t> Hoax, SARA dan </a:t>
          </a:r>
          <a:r>
            <a:rPr lang="en-US" dirty="0" err="1"/>
            <a:t>Isu-Isu</a:t>
          </a:r>
          <a:r>
            <a:rPr lang="en-US" dirty="0"/>
            <a:t> </a:t>
          </a:r>
          <a:r>
            <a:rPr lang="en-US" dirty="0" err="1"/>
            <a:t>Intoleransi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Kampanye</a:t>
          </a:r>
          <a:r>
            <a:rPr lang="en-US" dirty="0"/>
            <a:t> </a:t>
          </a:r>
        </a:p>
      </dgm:t>
    </dgm:pt>
    <dgm:pt modelId="{11DA5E45-B915-4C7C-BD20-C3E007E70866}" type="parTrans" cxnId="{C780661B-98A3-43E1-BA65-8DB695BC6603}">
      <dgm:prSet/>
      <dgm:spPr/>
      <dgm:t>
        <a:bodyPr/>
        <a:lstStyle/>
        <a:p>
          <a:endParaRPr lang="en-US"/>
        </a:p>
      </dgm:t>
    </dgm:pt>
    <dgm:pt modelId="{D0DB547B-6EEA-4575-9B0C-8A30EF903827}" type="sibTrans" cxnId="{C780661B-98A3-43E1-BA65-8DB695BC6603}">
      <dgm:prSet/>
      <dgm:spPr/>
      <dgm:t>
        <a:bodyPr/>
        <a:lstStyle/>
        <a:p>
          <a:endParaRPr lang="en-US"/>
        </a:p>
      </dgm:t>
    </dgm:pt>
    <dgm:pt modelId="{6FF6B31C-DA8B-40BA-BB52-DF9E9176D67B}" type="pres">
      <dgm:prSet presAssocID="{93E8DFA3-9185-4816-A2AC-6B9AC4F5884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4C39755F-A42A-4312-95AB-0CD9C4F34A80}" type="pres">
      <dgm:prSet presAssocID="{172B80C3-20D9-4751-8AC9-1E6842F56973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71EEDEA-B7F7-4F26-80D2-DB1AD833E41B}" type="pres">
      <dgm:prSet presAssocID="{3FD70437-A7FA-4109-A5A1-137B42A38776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F2DD5DC5-B2CC-49C0-A7A0-F666BED63CA0}" type="presOf" srcId="{3FD70437-A7FA-4109-A5A1-137B42A38776}" destId="{571EEDEA-B7F7-4F26-80D2-DB1AD833E41B}" srcOrd="0" destOrd="0" presId="urn:microsoft.com/office/officeart/2005/8/layout/arrow5"/>
    <dgm:cxn modelId="{C780661B-98A3-43E1-BA65-8DB695BC6603}" srcId="{93E8DFA3-9185-4816-A2AC-6B9AC4F58849}" destId="{3FD70437-A7FA-4109-A5A1-137B42A38776}" srcOrd="1" destOrd="0" parTransId="{11DA5E45-B915-4C7C-BD20-C3E007E70866}" sibTransId="{D0DB547B-6EEA-4575-9B0C-8A30EF903827}"/>
    <dgm:cxn modelId="{CE38BCCF-C92E-43BF-B162-3FCD62F44589}" srcId="{93E8DFA3-9185-4816-A2AC-6B9AC4F58849}" destId="{172B80C3-20D9-4751-8AC9-1E6842F56973}" srcOrd="0" destOrd="0" parTransId="{F3E41A11-CCF7-4332-9620-7E7DD23B202C}" sibTransId="{85390DEE-8828-443B-AEBB-BC69B9C97232}"/>
    <dgm:cxn modelId="{9B45E609-700F-4DEC-BCDE-5574DCEEA0B5}" type="presOf" srcId="{93E8DFA3-9185-4816-A2AC-6B9AC4F58849}" destId="{6FF6B31C-DA8B-40BA-BB52-DF9E9176D67B}" srcOrd="0" destOrd="0" presId="urn:microsoft.com/office/officeart/2005/8/layout/arrow5"/>
    <dgm:cxn modelId="{96A0137B-5672-4E44-8BC6-E525B272E3A8}" type="presOf" srcId="{172B80C3-20D9-4751-8AC9-1E6842F56973}" destId="{4C39755F-A42A-4312-95AB-0CD9C4F34A80}" srcOrd="0" destOrd="0" presId="urn:microsoft.com/office/officeart/2005/8/layout/arrow5"/>
    <dgm:cxn modelId="{599469BD-CAE1-4AE6-B464-EFC9D7FC30A3}" type="presParOf" srcId="{6FF6B31C-DA8B-40BA-BB52-DF9E9176D67B}" destId="{4C39755F-A42A-4312-95AB-0CD9C4F34A80}" srcOrd="0" destOrd="0" presId="urn:microsoft.com/office/officeart/2005/8/layout/arrow5"/>
    <dgm:cxn modelId="{91AF7762-DE35-46ED-B369-8F7F7417CD25}" type="presParOf" srcId="{6FF6B31C-DA8B-40BA-BB52-DF9E9176D67B}" destId="{571EEDEA-B7F7-4F26-80D2-DB1AD833E41B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012EDE2-F81F-4395-820B-484BFDCE9A96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CD06D1-71BD-4C02-A411-03BD18550B99}">
      <dgm:prSet phldrT="[Text]"/>
      <dgm:spPr/>
      <dgm:t>
        <a:bodyPr/>
        <a:lstStyle/>
        <a:p>
          <a:r>
            <a:rPr lang="en-US" dirty="0" err="1"/>
            <a:t>Kelangsungan</a:t>
          </a:r>
          <a:r>
            <a:rPr lang="en-US" dirty="0"/>
            <a:t> Basis Massa</a:t>
          </a:r>
        </a:p>
      </dgm:t>
    </dgm:pt>
    <dgm:pt modelId="{288AF4EA-BC80-4091-8632-BBA7B1012507}" type="parTrans" cxnId="{6D34847B-D6B8-4FC3-B008-038D816F8E96}">
      <dgm:prSet/>
      <dgm:spPr/>
      <dgm:t>
        <a:bodyPr/>
        <a:lstStyle/>
        <a:p>
          <a:endParaRPr lang="en-US"/>
        </a:p>
      </dgm:t>
    </dgm:pt>
    <dgm:pt modelId="{CEFB492D-AA9F-4450-B67C-ADB42867B9B8}" type="sibTrans" cxnId="{6D34847B-D6B8-4FC3-B008-038D816F8E96}">
      <dgm:prSet/>
      <dgm:spPr/>
      <dgm:t>
        <a:bodyPr/>
        <a:lstStyle/>
        <a:p>
          <a:endParaRPr lang="en-US"/>
        </a:p>
      </dgm:t>
    </dgm:pt>
    <dgm:pt modelId="{169F5F70-4C74-4F03-84DA-ABC176F8FDD9}">
      <dgm:prSet phldrT="[Text]"/>
      <dgm:spPr/>
      <dgm:t>
        <a:bodyPr/>
        <a:lstStyle/>
        <a:p>
          <a:r>
            <a:rPr lang="en-US" dirty="0" err="1"/>
            <a:t>Pergerakan</a:t>
          </a:r>
          <a:r>
            <a:rPr lang="en-US" dirty="0"/>
            <a:t> Peta </a:t>
          </a:r>
          <a:r>
            <a:rPr lang="en-US" dirty="0" err="1"/>
            <a:t>Aliansi</a:t>
          </a:r>
          <a:r>
            <a:rPr lang="en-US" dirty="0"/>
            <a:t> </a:t>
          </a:r>
          <a:r>
            <a:rPr lang="en-US" dirty="0" err="1"/>
            <a:t>Politik</a:t>
          </a:r>
          <a:endParaRPr lang="en-US" dirty="0"/>
        </a:p>
      </dgm:t>
    </dgm:pt>
    <dgm:pt modelId="{995794B7-4DF6-4271-BB3D-5D4032017CFD}" type="parTrans" cxnId="{DBA5E1E2-ED43-4E8D-A9A6-EC5A87ABAF38}">
      <dgm:prSet/>
      <dgm:spPr/>
      <dgm:t>
        <a:bodyPr/>
        <a:lstStyle/>
        <a:p>
          <a:endParaRPr lang="en-US"/>
        </a:p>
      </dgm:t>
    </dgm:pt>
    <dgm:pt modelId="{6B657A22-AD49-4E19-AAB1-47315A5A14F7}" type="sibTrans" cxnId="{DBA5E1E2-ED43-4E8D-A9A6-EC5A87ABAF38}">
      <dgm:prSet/>
      <dgm:spPr/>
      <dgm:t>
        <a:bodyPr/>
        <a:lstStyle/>
        <a:p>
          <a:endParaRPr lang="en-US"/>
        </a:p>
      </dgm:t>
    </dgm:pt>
    <dgm:pt modelId="{941A245D-8D0F-4CF0-B0C0-F7D48E5F9730}" type="pres">
      <dgm:prSet presAssocID="{6012EDE2-F81F-4395-820B-484BFDCE9A96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93AC9FF3-44C4-4153-82D3-F846F49CC453}" type="pres">
      <dgm:prSet presAssocID="{6012EDE2-F81F-4395-820B-484BFDCE9A96}" presName="ribbon" presStyleLbl="node1" presStyleIdx="0" presStyleCnt="1"/>
      <dgm:spPr/>
    </dgm:pt>
    <dgm:pt modelId="{EC9D369B-2B48-440C-A26B-972A06EF1185}" type="pres">
      <dgm:prSet presAssocID="{6012EDE2-F81F-4395-820B-484BFDCE9A96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9936463-C518-49C4-89DD-2888BFB17F19}" type="pres">
      <dgm:prSet presAssocID="{6012EDE2-F81F-4395-820B-484BFDCE9A96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CCD8BD01-8F4D-44D7-8813-BBB3264F939F}" type="presOf" srcId="{169F5F70-4C74-4F03-84DA-ABC176F8FDD9}" destId="{A9936463-C518-49C4-89DD-2888BFB17F19}" srcOrd="0" destOrd="0" presId="urn:microsoft.com/office/officeart/2005/8/layout/arrow6"/>
    <dgm:cxn modelId="{51ACA753-C027-4C26-8657-DDC36372A21E}" type="presOf" srcId="{0CCD06D1-71BD-4C02-A411-03BD18550B99}" destId="{EC9D369B-2B48-440C-A26B-972A06EF1185}" srcOrd="0" destOrd="0" presId="urn:microsoft.com/office/officeart/2005/8/layout/arrow6"/>
    <dgm:cxn modelId="{DBA5E1E2-ED43-4E8D-A9A6-EC5A87ABAF38}" srcId="{6012EDE2-F81F-4395-820B-484BFDCE9A96}" destId="{169F5F70-4C74-4F03-84DA-ABC176F8FDD9}" srcOrd="1" destOrd="0" parTransId="{995794B7-4DF6-4271-BB3D-5D4032017CFD}" sibTransId="{6B657A22-AD49-4E19-AAB1-47315A5A14F7}"/>
    <dgm:cxn modelId="{6D34847B-D6B8-4FC3-B008-038D816F8E96}" srcId="{6012EDE2-F81F-4395-820B-484BFDCE9A96}" destId="{0CCD06D1-71BD-4C02-A411-03BD18550B99}" srcOrd="0" destOrd="0" parTransId="{288AF4EA-BC80-4091-8632-BBA7B1012507}" sibTransId="{CEFB492D-AA9F-4450-B67C-ADB42867B9B8}"/>
    <dgm:cxn modelId="{7E006BAC-3A13-47E3-A7BE-B61088D3EDF2}" type="presOf" srcId="{6012EDE2-F81F-4395-820B-484BFDCE9A96}" destId="{941A245D-8D0F-4CF0-B0C0-F7D48E5F9730}" srcOrd="0" destOrd="0" presId="urn:microsoft.com/office/officeart/2005/8/layout/arrow6"/>
    <dgm:cxn modelId="{4888DF82-0082-4BB6-B3C8-65477FCA0AF9}" type="presParOf" srcId="{941A245D-8D0F-4CF0-B0C0-F7D48E5F9730}" destId="{93AC9FF3-44C4-4153-82D3-F846F49CC453}" srcOrd="0" destOrd="0" presId="urn:microsoft.com/office/officeart/2005/8/layout/arrow6"/>
    <dgm:cxn modelId="{0556AF4D-10C6-4A60-B614-68321387D358}" type="presParOf" srcId="{941A245D-8D0F-4CF0-B0C0-F7D48E5F9730}" destId="{EC9D369B-2B48-440C-A26B-972A06EF1185}" srcOrd="1" destOrd="0" presId="urn:microsoft.com/office/officeart/2005/8/layout/arrow6"/>
    <dgm:cxn modelId="{5607362F-219B-4BF5-8C53-8E74E8779435}" type="presParOf" srcId="{941A245D-8D0F-4CF0-B0C0-F7D48E5F9730}" destId="{A9936463-C518-49C4-89DD-2888BFB17F19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13AF97B-B9A1-4554-AFFD-BAC61BBF1F68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E4DB5A48-0BBF-457F-BC61-D0BD480FEA7C}">
      <dgm:prSet phldrT="[Text]"/>
      <dgm:spPr/>
      <dgm:t>
        <a:bodyPr/>
        <a:lstStyle/>
        <a:p>
          <a:r>
            <a:rPr lang="en-US" dirty="0" err="1"/>
            <a:t>Stabilitas</a:t>
          </a:r>
          <a:r>
            <a:rPr lang="en-US" dirty="0"/>
            <a:t> di </a:t>
          </a:r>
          <a:r>
            <a:rPr lang="en-US" dirty="0" err="1"/>
            <a:t>tengah</a:t>
          </a:r>
          <a:r>
            <a:rPr lang="en-US" dirty="0"/>
            <a:t> </a:t>
          </a:r>
          <a:r>
            <a:rPr lang="en-US" dirty="0" err="1"/>
            <a:t>Polarisasi</a:t>
          </a:r>
          <a:r>
            <a:rPr lang="en-US" dirty="0"/>
            <a:t> </a:t>
          </a:r>
          <a:r>
            <a:rPr lang="en-US" dirty="0" err="1"/>
            <a:t>Politik</a:t>
          </a:r>
          <a:endParaRPr lang="en-US" dirty="0"/>
        </a:p>
      </dgm:t>
    </dgm:pt>
    <dgm:pt modelId="{D56186DE-073F-44D0-8AAD-33037CA19895}" type="parTrans" cxnId="{DBFF9B9C-1A6B-474A-9A4B-1B22D0E4D79B}">
      <dgm:prSet/>
      <dgm:spPr/>
      <dgm:t>
        <a:bodyPr/>
        <a:lstStyle/>
        <a:p>
          <a:endParaRPr lang="en-US"/>
        </a:p>
      </dgm:t>
    </dgm:pt>
    <dgm:pt modelId="{FC29B016-7477-4501-83A1-AB0E08C15C53}" type="sibTrans" cxnId="{DBFF9B9C-1A6B-474A-9A4B-1B22D0E4D79B}">
      <dgm:prSet/>
      <dgm:spPr/>
      <dgm:t>
        <a:bodyPr/>
        <a:lstStyle/>
        <a:p>
          <a:endParaRPr lang="en-US"/>
        </a:p>
      </dgm:t>
    </dgm:pt>
    <dgm:pt modelId="{2925BC27-131A-4BDA-B4B4-8E8E33FA3051}">
      <dgm:prSet phldrT="[Text]"/>
      <dgm:spPr/>
      <dgm:t>
        <a:bodyPr/>
        <a:lstStyle/>
        <a:p>
          <a:r>
            <a:rPr lang="en-US" dirty="0" err="1"/>
            <a:t>Politik</a:t>
          </a:r>
          <a:r>
            <a:rPr lang="en-US" dirty="0"/>
            <a:t> </a:t>
          </a:r>
          <a:r>
            <a:rPr lang="en-US" dirty="0" err="1"/>
            <a:t>Identitas</a:t>
          </a:r>
          <a:r>
            <a:rPr lang="en-US" dirty="0"/>
            <a:t> </a:t>
          </a:r>
          <a:r>
            <a:rPr lang="en-US" dirty="0" err="1"/>
            <a:t>sebagai</a:t>
          </a:r>
          <a:r>
            <a:rPr lang="en-US" dirty="0"/>
            <a:t> Alat </a:t>
          </a:r>
          <a:r>
            <a:rPr lang="en-US" dirty="0" err="1"/>
            <a:t>Politik</a:t>
          </a:r>
          <a:endParaRPr lang="en-US" dirty="0"/>
        </a:p>
      </dgm:t>
    </dgm:pt>
    <dgm:pt modelId="{768E3947-69ED-4D96-95D3-1FB407E1C435}" type="parTrans" cxnId="{05CBF00D-3375-4653-95B7-9E3C9FC8FA79}">
      <dgm:prSet/>
      <dgm:spPr/>
      <dgm:t>
        <a:bodyPr/>
        <a:lstStyle/>
        <a:p>
          <a:endParaRPr lang="en-US"/>
        </a:p>
      </dgm:t>
    </dgm:pt>
    <dgm:pt modelId="{CEB4DB3A-661A-4345-9CDB-11C97535C826}" type="sibTrans" cxnId="{05CBF00D-3375-4653-95B7-9E3C9FC8FA79}">
      <dgm:prSet/>
      <dgm:spPr/>
      <dgm:t>
        <a:bodyPr/>
        <a:lstStyle/>
        <a:p>
          <a:endParaRPr lang="en-US"/>
        </a:p>
      </dgm:t>
    </dgm:pt>
    <dgm:pt modelId="{0B1F617E-471D-4EBB-A8E2-49BBE5F0FD3E}">
      <dgm:prSet phldrT="[Text]"/>
      <dgm:spPr/>
      <dgm:t>
        <a:bodyPr/>
        <a:lstStyle/>
        <a:p>
          <a:r>
            <a:rPr lang="en-US" dirty="0"/>
            <a:t>Hoax, SARA dan </a:t>
          </a:r>
          <a:r>
            <a:rPr lang="en-US" dirty="0" err="1"/>
            <a:t>Intoleransi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Kampanye</a:t>
          </a:r>
          <a:r>
            <a:rPr lang="en-US" dirty="0"/>
            <a:t> </a:t>
          </a:r>
        </a:p>
      </dgm:t>
    </dgm:pt>
    <dgm:pt modelId="{D19F1D7C-53F2-4CDB-8EFB-D10634B5E8F4}" type="parTrans" cxnId="{5D2D9458-B09A-4F53-ACF1-DDF2C87F95BD}">
      <dgm:prSet/>
      <dgm:spPr/>
      <dgm:t>
        <a:bodyPr/>
        <a:lstStyle/>
        <a:p>
          <a:endParaRPr lang="en-US"/>
        </a:p>
      </dgm:t>
    </dgm:pt>
    <dgm:pt modelId="{FB7F7739-7549-469E-A243-DD518714307B}" type="sibTrans" cxnId="{5D2D9458-B09A-4F53-ACF1-DDF2C87F95BD}">
      <dgm:prSet/>
      <dgm:spPr/>
      <dgm:t>
        <a:bodyPr/>
        <a:lstStyle/>
        <a:p>
          <a:endParaRPr lang="en-US"/>
        </a:p>
      </dgm:t>
    </dgm:pt>
    <dgm:pt modelId="{8E6E3BCB-D64F-4D49-BDBB-F137B8F7D1EB}">
      <dgm:prSet/>
      <dgm:spPr/>
      <dgm:t>
        <a:bodyPr/>
        <a:lstStyle/>
        <a:p>
          <a:r>
            <a:rPr lang="en-US" dirty="0" err="1"/>
            <a:t>Netralitas</a:t>
          </a:r>
          <a:r>
            <a:rPr lang="en-US" dirty="0"/>
            <a:t> ASN dan </a:t>
          </a:r>
          <a:r>
            <a:rPr lang="en-US" dirty="0" err="1"/>
            <a:t>Penyelenggara</a:t>
          </a:r>
          <a:r>
            <a:rPr lang="en-US" dirty="0"/>
            <a:t> </a:t>
          </a:r>
          <a:r>
            <a:rPr lang="en-US" dirty="0" err="1"/>
            <a:t>Pemilu</a:t>
          </a:r>
          <a:endParaRPr lang="en-US" dirty="0"/>
        </a:p>
      </dgm:t>
    </dgm:pt>
    <dgm:pt modelId="{DEF51E70-87FB-4658-B42B-C6A62FEFFCC3}" type="parTrans" cxnId="{0B1EAF4D-1E5D-4124-B8FC-1DE68A9728FE}">
      <dgm:prSet/>
      <dgm:spPr/>
      <dgm:t>
        <a:bodyPr/>
        <a:lstStyle/>
        <a:p>
          <a:endParaRPr lang="en-US"/>
        </a:p>
      </dgm:t>
    </dgm:pt>
    <dgm:pt modelId="{1E3F35B7-1CB0-4830-B010-DD35E787AC8A}" type="sibTrans" cxnId="{0B1EAF4D-1E5D-4124-B8FC-1DE68A9728FE}">
      <dgm:prSet/>
      <dgm:spPr/>
      <dgm:t>
        <a:bodyPr/>
        <a:lstStyle/>
        <a:p>
          <a:endParaRPr lang="en-US"/>
        </a:p>
      </dgm:t>
    </dgm:pt>
    <dgm:pt modelId="{5224866D-B980-4D4E-A964-0958B71CC3C4}" type="pres">
      <dgm:prSet presAssocID="{613AF97B-B9A1-4554-AFFD-BAC61BBF1F6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1CA65CCB-53D5-4479-B163-3921B3C9A446}" type="pres">
      <dgm:prSet presAssocID="{E4DB5A48-0BBF-457F-BC61-D0BD480FEA7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D54017A-CF72-4504-825B-DDADD152AA8D}" type="pres">
      <dgm:prSet presAssocID="{FC29B016-7477-4501-83A1-AB0E08C15C53}" presName="sibTrans" presStyleCnt="0"/>
      <dgm:spPr/>
    </dgm:pt>
    <dgm:pt modelId="{267F1EEB-B71F-4A40-8C9E-50861D16ACAB}" type="pres">
      <dgm:prSet presAssocID="{8E6E3BCB-D64F-4D49-BDBB-F137B8F7D1E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B3E4C35-3D0A-466E-BDCE-91DDC20B9DBB}" type="pres">
      <dgm:prSet presAssocID="{1E3F35B7-1CB0-4830-B010-DD35E787AC8A}" presName="sibTrans" presStyleCnt="0"/>
      <dgm:spPr/>
    </dgm:pt>
    <dgm:pt modelId="{BBA6F8AE-D933-4892-A631-6DB9224E0773}" type="pres">
      <dgm:prSet presAssocID="{2925BC27-131A-4BDA-B4B4-8E8E33FA305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E6CA36B-F647-494B-84D0-15CAC24C6616}" type="pres">
      <dgm:prSet presAssocID="{CEB4DB3A-661A-4345-9CDB-11C97535C826}" presName="sibTrans" presStyleCnt="0"/>
      <dgm:spPr/>
    </dgm:pt>
    <dgm:pt modelId="{36AD5948-B0A0-48ED-BB69-EC4931BC07C6}" type="pres">
      <dgm:prSet presAssocID="{0B1F617E-471D-4EBB-A8E2-49BBE5F0FD3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5D2D9458-B09A-4F53-ACF1-DDF2C87F95BD}" srcId="{613AF97B-B9A1-4554-AFFD-BAC61BBF1F68}" destId="{0B1F617E-471D-4EBB-A8E2-49BBE5F0FD3E}" srcOrd="3" destOrd="0" parTransId="{D19F1D7C-53F2-4CDB-8EFB-D10634B5E8F4}" sibTransId="{FB7F7739-7549-469E-A243-DD518714307B}"/>
    <dgm:cxn modelId="{C271BF18-7C85-46D5-B0B0-C2705778CFC3}" type="presOf" srcId="{613AF97B-B9A1-4554-AFFD-BAC61BBF1F68}" destId="{5224866D-B980-4D4E-A964-0958B71CC3C4}" srcOrd="0" destOrd="0" presId="urn:microsoft.com/office/officeart/2005/8/layout/default"/>
    <dgm:cxn modelId="{05CBF00D-3375-4653-95B7-9E3C9FC8FA79}" srcId="{613AF97B-B9A1-4554-AFFD-BAC61BBF1F68}" destId="{2925BC27-131A-4BDA-B4B4-8E8E33FA3051}" srcOrd="2" destOrd="0" parTransId="{768E3947-69ED-4D96-95D3-1FB407E1C435}" sibTransId="{CEB4DB3A-661A-4345-9CDB-11C97535C826}"/>
    <dgm:cxn modelId="{DBFF9B9C-1A6B-474A-9A4B-1B22D0E4D79B}" srcId="{613AF97B-B9A1-4554-AFFD-BAC61BBF1F68}" destId="{E4DB5A48-0BBF-457F-BC61-D0BD480FEA7C}" srcOrd="0" destOrd="0" parTransId="{D56186DE-073F-44D0-8AAD-33037CA19895}" sibTransId="{FC29B016-7477-4501-83A1-AB0E08C15C53}"/>
    <dgm:cxn modelId="{0B1EAF4D-1E5D-4124-B8FC-1DE68A9728FE}" srcId="{613AF97B-B9A1-4554-AFFD-BAC61BBF1F68}" destId="{8E6E3BCB-D64F-4D49-BDBB-F137B8F7D1EB}" srcOrd="1" destOrd="0" parTransId="{DEF51E70-87FB-4658-B42B-C6A62FEFFCC3}" sibTransId="{1E3F35B7-1CB0-4830-B010-DD35E787AC8A}"/>
    <dgm:cxn modelId="{D29DCA0C-EA86-47E4-8866-B16F86DED4B8}" type="presOf" srcId="{0B1F617E-471D-4EBB-A8E2-49BBE5F0FD3E}" destId="{36AD5948-B0A0-48ED-BB69-EC4931BC07C6}" srcOrd="0" destOrd="0" presId="urn:microsoft.com/office/officeart/2005/8/layout/default"/>
    <dgm:cxn modelId="{0BA2F29F-AE42-40C2-80D5-216A2AE5E8C7}" type="presOf" srcId="{2925BC27-131A-4BDA-B4B4-8E8E33FA3051}" destId="{BBA6F8AE-D933-4892-A631-6DB9224E0773}" srcOrd="0" destOrd="0" presId="urn:microsoft.com/office/officeart/2005/8/layout/default"/>
    <dgm:cxn modelId="{48462DF3-CD4E-448A-AF10-43B0B388C357}" type="presOf" srcId="{8E6E3BCB-D64F-4D49-BDBB-F137B8F7D1EB}" destId="{267F1EEB-B71F-4A40-8C9E-50861D16ACAB}" srcOrd="0" destOrd="0" presId="urn:microsoft.com/office/officeart/2005/8/layout/default"/>
    <dgm:cxn modelId="{E64E1791-30F9-4030-BA38-5195393E274F}" type="presOf" srcId="{E4DB5A48-0BBF-457F-BC61-D0BD480FEA7C}" destId="{1CA65CCB-53D5-4479-B163-3921B3C9A446}" srcOrd="0" destOrd="0" presId="urn:microsoft.com/office/officeart/2005/8/layout/default"/>
    <dgm:cxn modelId="{05A3B73D-F9A7-41F7-8AAC-D1D46F3195AC}" type="presParOf" srcId="{5224866D-B980-4D4E-A964-0958B71CC3C4}" destId="{1CA65CCB-53D5-4479-B163-3921B3C9A446}" srcOrd="0" destOrd="0" presId="urn:microsoft.com/office/officeart/2005/8/layout/default"/>
    <dgm:cxn modelId="{82FAD266-3313-4B1A-90EA-01847813EA2A}" type="presParOf" srcId="{5224866D-B980-4D4E-A964-0958B71CC3C4}" destId="{6D54017A-CF72-4504-825B-DDADD152AA8D}" srcOrd="1" destOrd="0" presId="urn:microsoft.com/office/officeart/2005/8/layout/default"/>
    <dgm:cxn modelId="{DEF2908E-73C8-42BC-A65F-7CED46417C61}" type="presParOf" srcId="{5224866D-B980-4D4E-A964-0958B71CC3C4}" destId="{267F1EEB-B71F-4A40-8C9E-50861D16ACAB}" srcOrd="2" destOrd="0" presId="urn:microsoft.com/office/officeart/2005/8/layout/default"/>
    <dgm:cxn modelId="{1BDD0122-71DC-4321-9975-80BD8372E694}" type="presParOf" srcId="{5224866D-B980-4D4E-A964-0958B71CC3C4}" destId="{6B3E4C35-3D0A-466E-BDCE-91DDC20B9DBB}" srcOrd="3" destOrd="0" presId="urn:microsoft.com/office/officeart/2005/8/layout/default"/>
    <dgm:cxn modelId="{89D62889-A692-4216-9707-564DE6BEE0A5}" type="presParOf" srcId="{5224866D-B980-4D4E-A964-0958B71CC3C4}" destId="{BBA6F8AE-D933-4892-A631-6DB9224E0773}" srcOrd="4" destOrd="0" presId="urn:microsoft.com/office/officeart/2005/8/layout/default"/>
    <dgm:cxn modelId="{6304DC6F-5C0B-44C0-8E32-4CFA7BBF8ED8}" type="presParOf" srcId="{5224866D-B980-4D4E-A964-0958B71CC3C4}" destId="{0E6CA36B-F647-494B-84D0-15CAC24C6616}" srcOrd="5" destOrd="0" presId="urn:microsoft.com/office/officeart/2005/8/layout/default"/>
    <dgm:cxn modelId="{16349704-2825-4597-9144-2CE237948002}" type="presParOf" srcId="{5224866D-B980-4D4E-A964-0958B71CC3C4}" destId="{36AD5948-B0A0-48ED-BB69-EC4931BC07C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2CAE53-0614-4F1A-A6E9-B24B88EC8D02}">
      <dsp:nvSpPr>
        <dsp:cNvPr id="0" name=""/>
        <dsp:cNvSpPr/>
      </dsp:nvSpPr>
      <dsp:spPr>
        <a:xfrm>
          <a:off x="4544094" y="1266"/>
          <a:ext cx="1427410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Modal </a:t>
          </a:r>
          <a:r>
            <a:rPr lang="en-US" sz="1800" kern="1200" dirty="0" err="1"/>
            <a:t>Sosial</a:t>
          </a:r>
          <a:endParaRPr lang="en-US" sz="1800" kern="1200" dirty="0"/>
        </a:p>
      </dsp:txBody>
      <dsp:txXfrm>
        <a:off x="4589386" y="46558"/>
        <a:ext cx="1336826" cy="837232"/>
      </dsp:txXfrm>
    </dsp:sp>
    <dsp:sp modelId="{90139701-DD7C-4CA0-B1CC-840B1E7D85B3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2580354" y="146775"/>
              </a:moveTo>
              <a:arcTo wR="1856803" hR="1856803" stAng="17576057" swAng="196555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4458F8-47ED-42AC-BC0C-249471630507}">
      <dsp:nvSpPr>
        <dsp:cNvPr id="0" name=""/>
        <dsp:cNvSpPr/>
      </dsp:nvSpPr>
      <dsp:spPr>
        <a:xfrm>
          <a:off x="6310020" y="1284286"/>
          <a:ext cx="1427410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/>
            <a:t>Stabilitas</a:t>
          </a:r>
          <a:r>
            <a:rPr lang="en-US" sz="1800" kern="1200" dirty="0"/>
            <a:t> Ekonomi</a:t>
          </a:r>
        </a:p>
      </dsp:txBody>
      <dsp:txXfrm>
        <a:off x="6355312" y="1329578"/>
        <a:ext cx="1336826" cy="837232"/>
      </dsp:txXfrm>
    </dsp:sp>
    <dsp:sp modelId="{72470275-CEFD-4C6C-9C33-D038944632E9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3711020" y="1758813"/>
              </a:moveTo>
              <a:arcTo wR="1856803" hR="1856803" stAng="21418493" swAng="219939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B30EC0-02E6-4B16-B6A8-8BA71B52F57C}">
      <dsp:nvSpPr>
        <dsp:cNvPr id="0" name=""/>
        <dsp:cNvSpPr/>
      </dsp:nvSpPr>
      <dsp:spPr>
        <a:xfrm>
          <a:off x="5635496" y="3360256"/>
          <a:ext cx="1427410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SDM</a:t>
          </a:r>
        </a:p>
      </dsp:txBody>
      <dsp:txXfrm>
        <a:off x="5680788" y="3405548"/>
        <a:ext cx="1336826" cy="837232"/>
      </dsp:txXfrm>
    </dsp:sp>
    <dsp:sp modelId="{1056330C-D5D6-491D-BBDD-D79A16944CB3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2227101" y="3676309"/>
              </a:moveTo>
              <a:arcTo wR="1856803" hR="1856803" stAng="4709791" swAng="138041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499EB4-8B29-4972-95AB-2BE33AF3CAB6}">
      <dsp:nvSpPr>
        <dsp:cNvPr id="0" name=""/>
        <dsp:cNvSpPr/>
      </dsp:nvSpPr>
      <dsp:spPr>
        <a:xfrm>
          <a:off x="3452692" y="3360256"/>
          <a:ext cx="1427410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SDA</a:t>
          </a:r>
        </a:p>
      </dsp:txBody>
      <dsp:txXfrm>
        <a:off x="3497984" y="3405548"/>
        <a:ext cx="1336826" cy="837232"/>
      </dsp:txXfrm>
    </dsp:sp>
    <dsp:sp modelId="{0DB0E54C-3AF5-473B-AD0E-EFC7137B06A5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310796" y="2885191"/>
              </a:moveTo>
              <a:arcTo wR="1856803" hR="1856803" stAng="8782115" swAng="219939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B20BC7-08F4-4832-854C-68ECC7195D8D}">
      <dsp:nvSpPr>
        <dsp:cNvPr id="0" name=""/>
        <dsp:cNvSpPr/>
      </dsp:nvSpPr>
      <dsp:spPr>
        <a:xfrm>
          <a:off x="2778169" y="1284286"/>
          <a:ext cx="1427410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/>
            <a:t>Infrastruktur</a:t>
          </a:r>
          <a:endParaRPr lang="en-US" sz="1800" kern="1200" dirty="0"/>
        </a:p>
      </dsp:txBody>
      <dsp:txXfrm>
        <a:off x="2823461" y="1329578"/>
        <a:ext cx="1336826" cy="837232"/>
      </dsp:txXfrm>
    </dsp:sp>
    <dsp:sp modelId="{6F1B3949-7408-4EC5-87E9-372147D8DE16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323018" y="810274"/>
              </a:moveTo>
              <a:arcTo wR="1856803" hR="1856803" stAng="12858385" swAng="196555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A167B5-6B8B-46E5-A896-6BAC86AF28FF}">
      <dsp:nvSpPr>
        <dsp:cNvPr id="0" name=""/>
        <dsp:cNvSpPr/>
      </dsp:nvSpPr>
      <dsp:spPr>
        <a:xfrm rot="16200000">
          <a:off x="546" y="399826"/>
          <a:ext cx="3772346" cy="3772346"/>
        </a:xfrm>
        <a:prstGeom prst="downArrow">
          <a:avLst>
            <a:gd name="adj1" fmla="val 50000"/>
            <a:gd name="adj2" fmla="val 35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2300" kern="1200" dirty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300" kern="1200" dirty="0"/>
            <a:t>Kebersamaan untuk kebhinnekaan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2300" kern="1200" dirty="0"/>
        </a:p>
      </dsp:txBody>
      <dsp:txXfrm rot="5400000">
        <a:off x="546" y="1342912"/>
        <a:ext cx="3112185" cy="1886173"/>
      </dsp:txXfrm>
    </dsp:sp>
    <dsp:sp modelId="{80D8D847-6354-4AB4-8153-29B948B7A079}">
      <dsp:nvSpPr>
        <dsp:cNvPr id="0" name=""/>
        <dsp:cNvSpPr/>
      </dsp:nvSpPr>
      <dsp:spPr>
        <a:xfrm rot="5400000">
          <a:off x="3999507" y="399826"/>
          <a:ext cx="3772346" cy="3772346"/>
        </a:xfrm>
        <a:prstGeom prst="downArrow">
          <a:avLst>
            <a:gd name="adj1" fmla="val 50000"/>
            <a:gd name="adj2" fmla="val 35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300" kern="1200" dirty="0"/>
            <a:t>Kebhinnekaan untuk Kebersamaan</a:t>
          </a:r>
        </a:p>
      </dsp:txBody>
      <dsp:txXfrm rot="-5400000">
        <a:off x="4659668" y="1342913"/>
        <a:ext cx="3112185" cy="18861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E5D9DC-63CF-4636-A0E4-9FEB38E5AEA6}">
      <dsp:nvSpPr>
        <dsp:cNvPr id="0" name=""/>
        <dsp:cNvSpPr/>
      </dsp:nvSpPr>
      <dsp:spPr>
        <a:xfrm>
          <a:off x="795" y="120813"/>
          <a:ext cx="3424758" cy="4109710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102235" bIns="0" numCol="1" spcCol="1270" anchor="t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Pivoting (1970-1990)</a:t>
          </a:r>
        </a:p>
      </dsp:txBody>
      <dsp:txXfrm rot="16200000">
        <a:off x="-1341709" y="1463319"/>
        <a:ext cx="3369962" cy="684951"/>
      </dsp:txXfrm>
    </dsp:sp>
    <dsp:sp modelId="{15113ED6-B39D-45FE-9A17-4F35F16E2DA6}">
      <dsp:nvSpPr>
        <dsp:cNvPr id="0" name=""/>
        <dsp:cNvSpPr/>
      </dsp:nvSpPr>
      <dsp:spPr>
        <a:xfrm>
          <a:off x="685747" y="120813"/>
          <a:ext cx="2551445" cy="410971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/>
            <a:t>Penafsiran</a:t>
          </a:r>
          <a:r>
            <a:rPr lang="en-US" sz="2700" kern="1200" dirty="0"/>
            <a:t> </a:t>
          </a:r>
          <a:r>
            <a:rPr lang="en-US" sz="2700" kern="1200" dirty="0" err="1"/>
            <a:t>ulang</a:t>
          </a:r>
          <a:r>
            <a:rPr lang="en-US" sz="2700" kern="1200" dirty="0"/>
            <a:t> </a:t>
          </a:r>
          <a:r>
            <a:rPr lang="en-US" sz="2700" kern="1200" dirty="0" err="1"/>
            <a:t>teks</a:t>
          </a:r>
          <a:r>
            <a:rPr lang="en-US" sz="2700" kern="1200" dirty="0"/>
            <a:t>/</a:t>
          </a:r>
          <a:r>
            <a:rPr lang="en-US" sz="2700" kern="1200" dirty="0" err="1"/>
            <a:t>narasi</a:t>
          </a:r>
          <a:r>
            <a:rPr lang="en-US" sz="2700" kern="1200" dirty="0"/>
            <a:t> </a:t>
          </a:r>
          <a:r>
            <a:rPr lang="en-US" sz="2700" kern="1200" dirty="0" err="1"/>
            <a:t>besar</a:t>
          </a:r>
          <a:endParaRPr lang="en-US" sz="2700" kern="1200" dirty="0"/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/>
            <a:t>Reideologisasi</a:t>
          </a:r>
          <a:r>
            <a:rPr lang="en-US" sz="2700" kern="1200" dirty="0"/>
            <a:t> </a:t>
          </a:r>
          <a:r>
            <a:rPr lang="en-US" sz="2700" kern="1200" dirty="0" err="1"/>
            <a:t>Identitas</a:t>
          </a:r>
          <a:endParaRPr lang="en-US" sz="2700" kern="1200" dirty="0"/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/>
            <a:t>Teologisasi</a:t>
          </a:r>
          <a:r>
            <a:rPr lang="en-US" sz="2700" kern="1200" dirty="0"/>
            <a:t> </a:t>
          </a:r>
          <a:r>
            <a:rPr lang="en-US" sz="2700" kern="1200" dirty="0" err="1"/>
            <a:t>Identitas</a:t>
          </a:r>
          <a:endParaRPr lang="en-US" sz="2700" kern="1200" dirty="0"/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>
        <a:off x="685747" y="120813"/>
        <a:ext cx="2551445" cy="4109710"/>
      </dsp:txXfrm>
    </dsp:sp>
    <dsp:sp modelId="{E574D2CA-AB07-49B8-8B52-2DBA3294FCD1}">
      <dsp:nvSpPr>
        <dsp:cNvPr id="0" name=""/>
        <dsp:cNvSpPr/>
      </dsp:nvSpPr>
      <dsp:spPr>
        <a:xfrm>
          <a:off x="3545420" y="120813"/>
          <a:ext cx="3424758" cy="4109710"/>
        </a:xfrm>
        <a:prstGeom prst="roundRect">
          <a:avLst>
            <a:gd name="adj" fmla="val 5000"/>
          </a:avLst>
        </a:prstGeom>
        <a:solidFill>
          <a:schemeClr val="accent4">
            <a:hueOff val="-754177"/>
            <a:satOff val="-5149"/>
            <a:lumOff val="-1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102235" bIns="0" numCol="1" spcCol="1270" anchor="t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Covert Action (1990-2010)</a:t>
          </a:r>
        </a:p>
      </dsp:txBody>
      <dsp:txXfrm rot="16200000">
        <a:off x="2202915" y="1463319"/>
        <a:ext cx="3369962" cy="684951"/>
      </dsp:txXfrm>
    </dsp:sp>
    <dsp:sp modelId="{C431748A-A0CC-4A24-AF4C-FCB53728E6ED}">
      <dsp:nvSpPr>
        <dsp:cNvPr id="0" name=""/>
        <dsp:cNvSpPr/>
      </dsp:nvSpPr>
      <dsp:spPr>
        <a:xfrm rot="5400000">
          <a:off x="3260397" y="3389010"/>
          <a:ext cx="604294" cy="51371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C3FEEA-83D8-4DF7-B3A1-10BD8E7C1596}">
      <dsp:nvSpPr>
        <dsp:cNvPr id="0" name=""/>
        <dsp:cNvSpPr/>
      </dsp:nvSpPr>
      <dsp:spPr>
        <a:xfrm>
          <a:off x="4230372" y="120813"/>
          <a:ext cx="2551445" cy="410971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Pembangunan </a:t>
          </a:r>
          <a:r>
            <a:rPr lang="en-US" sz="2700" kern="1200" dirty="0" err="1"/>
            <a:t>Jaringan</a:t>
          </a:r>
          <a:r>
            <a:rPr lang="en-US" sz="2700" kern="1200" dirty="0"/>
            <a:t> Inti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/>
            <a:t>Penyebaran</a:t>
          </a:r>
          <a:r>
            <a:rPr lang="en-US" sz="2700" kern="1200" dirty="0"/>
            <a:t> </a:t>
          </a:r>
          <a:r>
            <a:rPr lang="en-US" sz="2700" kern="1200" dirty="0" err="1"/>
            <a:t>dari</a:t>
          </a:r>
          <a:r>
            <a:rPr lang="en-US" sz="2700" kern="1200" dirty="0"/>
            <a:t> </a:t>
          </a:r>
          <a:r>
            <a:rPr lang="en-US" sz="2700" kern="1200" dirty="0" err="1"/>
            <a:t>balik</a:t>
          </a:r>
          <a:r>
            <a:rPr lang="en-US" sz="2700" kern="1200" dirty="0"/>
            <a:t> </a:t>
          </a:r>
          <a:r>
            <a:rPr lang="en-US" sz="2700" kern="1200" dirty="0" err="1"/>
            <a:t>layar</a:t>
          </a:r>
          <a:endParaRPr lang="en-US" sz="2700" kern="1200" dirty="0"/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/>
            <a:t>Vanguardisme</a:t>
          </a:r>
          <a:r>
            <a:rPr lang="en-US" sz="2700" kern="1200" dirty="0"/>
            <a:t> dan </a:t>
          </a:r>
          <a:r>
            <a:rPr lang="en-US" sz="2700" kern="1200" dirty="0" err="1"/>
            <a:t>Beberapa</a:t>
          </a:r>
          <a:r>
            <a:rPr lang="en-US" sz="2700" kern="1200" dirty="0"/>
            <a:t> </a:t>
          </a:r>
          <a:r>
            <a:rPr lang="en-US" sz="2700" kern="1200" dirty="0" err="1"/>
            <a:t>Extremisme</a:t>
          </a:r>
          <a:endParaRPr lang="en-US" sz="2700" kern="1200" dirty="0"/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 </a:t>
          </a:r>
        </a:p>
      </dsp:txBody>
      <dsp:txXfrm>
        <a:off x="4230372" y="120813"/>
        <a:ext cx="2551445" cy="4109710"/>
      </dsp:txXfrm>
    </dsp:sp>
    <dsp:sp modelId="{752AAA1C-F610-43EC-8062-FC7480C84004}">
      <dsp:nvSpPr>
        <dsp:cNvPr id="0" name=""/>
        <dsp:cNvSpPr/>
      </dsp:nvSpPr>
      <dsp:spPr>
        <a:xfrm>
          <a:off x="7090045" y="120813"/>
          <a:ext cx="3424758" cy="4109710"/>
        </a:xfrm>
        <a:prstGeom prst="roundRect">
          <a:avLst>
            <a:gd name="adj" fmla="val 5000"/>
          </a:avLst>
        </a:prstGeom>
        <a:solidFill>
          <a:schemeClr val="accent4">
            <a:hueOff val="-1508353"/>
            <a:satOff val="-10297"/>
            <a:lumOff val="-372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102235" bIns="0" numCol="1" spcCol="1270" anchor="t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Reclaim the Street (2010-?)</a:t>
          </a:r>
        </a:p>
      </dsp:txBody>
      <dsp:txXfrm rot="16200000">
        <a:off x="5747540" y="1463319"/>
        <a:ext cx="3369962" cy="684951"/>
      </dsp:txXfrm>
    </dsp:sp>
    <dsp:sp modelId="{FBF3CCD6-A82E-4F8A-A334-1E0674027229}">
      <dsp:nvSpPr>
        <dsp:cNvPr id="0" name=""/>
        <dsp:cNvSpPr/>
      </dsp:nvSpPr>
      <dsp:spPr>
        <a:xfrm rot="5400000">
          <a:off x="6805022" y="3389010"/>
          <a:ext cx="604294" cy="51371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-1508353"/>
              <a:satOff val="-10297"/>
              <a:lumOff val="-3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6F5A2F-4A34-4F21-933F-9FF66550DB3E}">
      <dsp:nvSpPr>
        <dsp:cNvPr id="0" name=""/>
        <dsp:cNvSpPr/>
      </dsp:nvSpPr>
      <dsp:spPr>
        <a:xfrm>
          <a:off x="7774997" y="120813"/>
          <a:ext cx="2551445" cy="410971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/>
            <a:t>Akuisisi</a:t>
          </a:r>
          <a:r>
            <a:rPr lang="en-US" sz="2700" kern="1200" dirty="0"/>
            <a:t> </a:t>
          </a:r>
          <a:r>
            <a:rPr lang="en-US" sz="2700" kern="1200" dirty="0" err="1"/>
            <a:t>Layar</a:t>
          </a:r>
          <a:r>
            <a:rPr lang="en-US" sz="2700" kern="1200" dirty="0"/>
            <a:t> Utama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/>
            <a:t>Politik</a:t>
          </a:r>
          <a:r>
            <a:rPr lang="en-US" sz="2700" kern="1200" dirty="0"/>
            <a:t> </a:t>
          </a:r>
          <a:r>
            <a:rPr lang="en-US" sz="2700" kern="1200" dirty="0" err="1"/>
            <a:t>Eksploitasi</a:t>
          </a:r>
          <a:r>
            <a:rPr lang="en-US" sz="2700" kern="1200" dirty="0"/>
            <a:t> Massa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/>
            <a:t>Populisme</a:t>
          </a:r>
          <a:endParaRPr lang="en-US" sz="2700" kern="1200" dirty="0"/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>
        <a:off x="7774997" y="120813"/>
        <a:ext cx="2551445" cy="41097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AD1714-CAE5-4C6B-B7DF-37CADB2AB5F7}">
      <dsp:nvSpPr>
        <dsp:cNvPr id="0" name=""/>
        <dsp:cNvSpPr/>
      </dsp:nvSpPr>
      <dsp:spPr>
        <a:xfrm>
          <a:off x="3170000" y="2507861"/>
          <a:ext cx="3065164" cy="3065164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/>
            <a:t>Persiapan</a:t>
          </a:r>
          <a:r>
            <a:rPr lang="en-US" sz="2400" kern="1200" dirty="0"/>
            <a:t> </a:t>
          </a:r>
          <a:r>
            <a:rPr lang="en-US" sz="2400" kern="1200" dirty="0" err="1"/>
            <a:t>Pemilu</a:t>
          </a:r>
          <a:r>
            <a:rPr lang="en-US" sz="2400" kern="1200" dirty="0"/>
            <a:t> dan </a:t>
          </a:r>
          <a:r>
            <a:rPr lang="en-US" sz="2400" kern="1200" dirty="0" err="1"/>
            <a:t>Pilkada</a:t>
          </a:r>
          <a:r>
            <a:rPr lang="en-US" sz="2400" kern="1200" dirty="0"/>
            <a:t> </a:t>
          </a:r>
          <a:r>
            <a:rPr lang="en-US" sz="2400" kern="1200" dirty="0" err="1"/>
            <a:t>Serentak</a:t>
          </a:r>
          <a:r>
            <a:rPr lang="en-US" sz="2400" kern="1200" dirty="0"/>
            <a:t> 2024</a:t>
          </a:r>
        </a:p>
      </dsp:txBody>
      <dsp:txXfrm>
        <a:off x="3786234" y="3225861"/>
        <a:ext cx="1832696" cy="1575558"/>
      </dsp:txXfrm>
    </dsp:sp>
    <dsp:sp modelId="{8D59DB5E-57F3-4A80-85A7-1B94285C627A}">
      <dsp:nvSpPr>
        <dsp:cNvPr id="0" name=""/>
        <dsp:cNvSpPr/>
      </dsp:nvSpPr>
      <dsp:spPr>
        <a:xfrm>
          <a:off x="1386631" y="1783368"/>
          <a:ext cx="2229210" cy="222921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Persiapan</a:t>
          </a:r>
          <a:r>
            <a:rPr lang="en-US" sz="2000" kern="1200" dirty="0"/>
            <a:t> </a:t>
          </a:r>
          <a:r>
            <a:rPr lang="en-US" sz="2000" kern="1200" dirty="0" err="1"/>
            <a:t>Pilgub</a:t>
          </a:r>
          <a:r>
            <a:rPr lang="en-US" sz="2000" kern="1200" dirty="0"/>
            <a:t> </a:t>
          </a:r>
          <a:r>
            <a:rPr lang="en-US" sz="2000" kern="1200" dirty="0" err="1"/>
            <a:t>Jatim</a:t>
          </a:r>
          <a:r>
            <a:rPr lang="en-US" sz="2000" kern="1200" dirty="0"/>
            <a:t>   2024</a:t>
          </a:r>
        </a:p>
      </dsp:txBody>
      <dsp:txXfrm>
        <a:off x="1947841" y="2347970"/>
        <a:ext cx="1106790" cy="1100006"/>
      </dsp:txXfrm>
    </dsp:sp>
    <dsp:sp modelId="{695D14F0-F670-414C-A315-8BC9D4F896BD}">
      <dsp:nvSpPr>
        <dsp:cNvPr id="0" name=""/>
        <dsp:cNvSpPr/>
      </dsp:nvSpPr>
      <dsp:spPr>
        <a:xfrm rot="20700000">
          <a:off x="2635217" y="245440"/>
          <a:ext cx="2184171" cy="2184171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/>
            <a:t>Pengisian</a:t>
          </a:r>
          <a:r>
            <a:rPr lang="en-US" sz="1600" kern="1200" dirty="0"/>
            <a:t> Caretaker </a:t>
          </a:r>
          <a:r>
            <a:rPr lang="en-US" sz="1600" kern="1200" dirty="0" err="1"/>
            <a:t>Kepala</a:t>
          </a:r>
          <a:r>
            <a:rPr lang="en-US" sz="1600" kern="1200" dirty="0"/>
            <a:t> Daerah    2023</a:t>
          </a:r>
        </a:p>
      </dsp:txBody>
      <dsp:txXfrm rot="-20700000">
        <a:off x="3114269" y="724493"/>
        <a:ext cx="1226065" cy="1226065"/>
      </dsp:txXfrm>
    </dsp:sp>
    <dsp:sp modelId="{DC0A47E7-E043-41D3-9565-DA8B810A089C}">
      <dsp:nvSpPr>
        <dsp:cNvPr id="0" name=""/>
        <dsp:cNvSpPr/>
      </dsp:nvSpPr>
      <dsp:spPr>
        <a:xfrm>
          <a:off x="2949736" y="2036507"/>
          <a:ext cx="3923410" cy="3923410"/>
        </a:xfrm>
        <a:prstGeom prst="circularArrow">
          <a:avLst>
            <a:gd name="adj1" fmla="val 4687"/>
            <a:gd name="adj2" fmla="val 299029"/>
            <a:gd name="adj3" fmla="val 2541554"/>
            <a:gd name="adj4" fmla="val 15807630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A97B0F-3550-4094-A2CD-2DC71B65465C}">
      <dsp:nvSpPr>
        <dsp:cNvPr id="0" name=""/>
        <dsp:cNvSpPr/>
      </dsp:nvSpPr>
      <dsp:spPr>
        <a:xfrm>
          <a:off x="991842" y="1284211"/>
          <a:ext cx="2850602" cy="285060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4DD666-41FC-4FA9-A20D-5A282B85DE11}">
      <dsp:nvSpPr>
        <dsp:cNvPr id="0" name=""/>
        <dsp:cNvSpPr/>
      </dsp:nvSpPr>
      <dsp:spPr>
        <a:xfrm>
          <a:off x="2129995" y="-238891"/>
          <a:ext cx="3073523" cy="307352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9923E7-4104-48E0-AC81-7FA184B51FA5}">
      <dsp:nvSpPr>
        <dsp:cNvPr id="0" name=""/>
        <dsp:cNvSpPr/>
      </dsp:nvSpPr>
      <dsp:spPr>
        <a:xfrm rot="5400000">
          <a:off x="312193" y="2349913"/>
          <a:ext cx="926840" cy="154224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A5C900-7A2B-4819-942E-11327C0611D1}">
      <dsp:nvSpPr>
        <dsp:cNvPr id="0" name=""/>
        <dsp:cNvSpPr/>
      </dsp:nvSpPr>
      <dsp:spPr>
        <a:xfrm>
          <a:off x="157480" y="2810710"/>
          <a:ext cx="1392343" cy="1220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+mn-lt"/>
              <a:cs typeface="Times New Roman" panose="02020603050405020304" pitchFamily="18" charset="0"/>
            </a:rPr>
            <a:t>1. </a:t>
          </a:r>
          <a:r>
            <a:rPr lang="en-US" sz="1600" kern="1200" dirty="0" err="1">
              <a:latin typeface="+mn-lt"/>
              <a:cs typeface="Times New Roman" panose="02020603050405020304" pitchFamily="18" charset="0"/>
            </a:rPr>
            <a:t>Pendaftaran</a:t>
          </a:r>
          <a:r>
            <a:rPr lang="en-US" sz="1600" kern="1200" dirty="0">
              <a:latin typeface="+mn-lt"/>
              <a:cs typeface="Times New Roman" panose="02020603050405020304" pitchFamily="18" charset="0"/>
            </a:rPr>
            <a:t> dan </a:t>
          </a:r>
          <a:r>
            <a:rPr lang="en-US" sz="1600" kern="1200" dirty="0" err="1">
              <a:latin typeface="+mn-lt"/>
              <a:cs typeface="Times New Roman" panose="02020603050405020304" pitchFamily="18" charset="0"/>
            </a:rPr>
            <a:t>verifikasi</a:t>
          </a:r>
          <a:r>
            <a:rPr lang="en-US" sz="1600" kern="12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+mn-lt"/>
              <a:cs typeface="Times New Roman" panose="02020603050405020304" pitchFamily="18" charset="0"/>
            </a:rPr>
            <a:t>calon</a:t>
          </a:r>
          <a:r>
            <a:rPr lang="en-US" sz="1600" kern="12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+mn-lt"/>
              <a:cs typeface="Times New Roman" panose="02020603050405020304" pitchFamily="18" charset="0"/>
            </a:rPr>
            <a:t>peserta</a:t>
          </a:r>
          <a:r>
            <a:rPr lang="en-US" sz="1600" kern="12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+mn-lt"/>
              <a:cs typeface="Times New Roman" panose="02020603050405020304" pitchFamily="18" charset="0"/>
            </a:rPr>
            <a:t>Pemilu</a:t>
          </a:r>
          <a:r>
            <a:rPr lang="en-US" sz="1600" kern="1200" dirty="0">
              <a:latin typeface="+mn-lt"/>
              <a:cs typeface="Times New Roman" panose="02020603050405020304" pitchFamily="18" charset="0"/>
            </a:rPr>
            <a:t> (29 Jul - 13 Des 2022).</a:t>
          </a:r>
          <a:endParaRPr lang="en-US" sz="1600" kern="1200" dirty="0">
            <a:latin typeface="+mn-lt"/>
          </a:endParaRPr>
        </a:p>
      </dsp:txBody>
      <dsp:txXfrm>
        <a:off x="157480" y="2810710"/>
        <a:ext cx="1392343" cy="1220471"/>
      </dsp:txXfrm>
    </dsp:sp>
    <dsp:sp modelId="{D253A201-0D9E-447F-B58E-5F57024996E4}">
      <dsp:nvSpPr>
        <dsp:cNvPr id="0" name=""/>
        <dsp:cNvSpPr/>
      </dsp:nvSpPr>
      <dsp:spPr>
        <a:xfrm>
          <a:off x="1287117" y="2236371"/>
          <a:ext cx="262706" cy="26270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F7D026-7E98-4A94-8111-72C420C5487F}">
      <dsp:nvSpPr>
        <dsp:cNvPr id="0" name=""/>
        <dsp:cNvSpPr/>
      </dsp:nvSpPr>
      <dsp:spPr>
        <a:xfrm rot="5400000">
          <a:off x="2016694" y="1928132"/>
          <a:ext cx="926840" cy="154224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BA6FBB-F746-4E66-91DA-38792CBF71D2}">
      <dsp:nvSpPr>
        <dsp:cNvPr id="0" name=""/>
        <dsp:cNvSpPr/>
      </dsp:nvSpPr>
      <dsp:spPr>
        <a:xfrm>
          <a:off x="1861981" y="2388930"/>
          <a:ext cx="1392343" cy="1220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+mn-lt"/>
              <a:cs typeface="Times New Roman" panose="02020603050405020304" pitchFamily="18" charset="0"/>
            </a:rPr>
            <a:t>2. </a:t>
          </a:r>
          <a:r>
            <a:rPr lang="en-US" sz="1600" kern="1200" dirty="0" err="1">
              <a:latin typeface="+mn-lt"/>
              <a:cs typeface="Times New Roman" panose="02020603050405020304" pitchFamily="18" charset="0"/>
            </a:rPr>
            <a:t>Penetapan</a:t>
          </a:r>
          <a:r>
            <a:rPr lang="en-US" sz="1600" kern="12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+mn-lt"/>
              <a:cs typeface="Times New Roman" panose="02020603050405020304" pitchFamily="18" charset="0"/>
            </a:rPr>
            <a:t>peserta</a:t>
          </a:r>
          <a:r>
            <a:rPr lang="en-US" sz="1600" kern="12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+mn-lt"/>
              <a:cs typeface="Times New Roman" panose="02020603050405020304" pitchFamily="18" charset="0"/>
            </a:rPr>
            <a:t>Pemilu</a:t>
          </a:r>
          <a:r>
            <a:rPr lang="en-US" sz="1600" kern="1200" dirty="0">
              <a:latin typeface="+mn-lt"/>
              <a:cs typeface="Times New Roman" panose="02020603050405020304" pitchFamily="18" charset="0"/>
            </a:rPr>
            <a:t> (14 Des 2022)</a:t>
          </a:r>
          <a:endParaRPr lang="en-US" sz="1600" kern="1200" dirty="0">
            <a:latin typeface="+mn-lt"/>
          </a:endParaRPr>
        </a:p>
      </dsp:txBody>
      <dsp:txXfrm>
        <a:off x="1861981" y="2388930"/>
        <a:ext cx="1392343" cy="1220471"/>
      </dsp:txXfrm>
    </dsp:sp>
    <dsp:sp modelId="{59E4E76A-C86C-448E-868A-0DE347C886D8}">
      <dsp:nvSpPr>
        <dsp:cNvPr id="0" name=""/>
        <dsp:cNvSpPr/>
      </dsp:nvSpPr>
      <dsp:spPr>
        <a:xfrm>
          <a:off x="2991618" y="1814591"/>
          <a:ext cx="262706" cy="26270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5A58AE-E664-4563-A8F8-C877BC5A5A6D}">
      <dsp:nvSpPr>
        <dsp:cNvPr id="0" name=""/>
        <dsp:cNvSpPr/>
      </dsp:nvSpPr>
      <dsp:spPr>
        <a:xfrm rot="5400000">
          <a:off x="3721195" y="1506352"/>
          <a:ext cx="926840" cy="154224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0D00BB-FB4F-4089-B8FE-7FC31CD4FC06}">
      <dsp:nvSpPr>
        <dsp:cNvPr id="0" name=""/>
        <dsp:cNvSpPr/>
      </dsp:nvSpPr>
      <dsp:spPr>
        <a:xfrm>
          <a:off x="3566482" y="1967150"/>
          <a:ext cx="1392343" cy="1220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+mn-lt"/>
              <a:cs typeface="Times New Roman" panose="02020603050405020304" pitchFamily="18" charset="0"/>
            </a:rPr>
            <a:t>3. </a:t>
          </a:r>
          <a:r>
            <a:rPr lang="en-US" sz="1600" b="1" kern="1200" dirty="0" err="1">
              <a:latin typeface="+mn-lt"/>
              <a:cs typeface="Times New Roman" panose="02020603050405020304" pitchFamily="18" charset="0"/>
            </a:rPr>
            <a:t>Pencalonan</a:t>
          </a:r>
          <a:r>
            <a:rPr lang="en-US" sz="1600" b="1" kern="12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1600" b="1" kern="1200" dirty="0" err="1">
              <a:latin typeface="+mn-lt"/>
              <a:cs typeface="Times New Roman" panose="02020603050405020304" pitchFamily="18" charset="0"/>
            </a:rPr>
            <a:t>anggota</a:t>
          </a:r>
          <a:r>
            <a:rPr lang="en-US" sz="1600" b="1" kern="1200" dirty="0">
              <a:latin typeface="+mn-lt"/>
              <a:cs typeface="Times New Roman" panose="02020603050405020304" pitchFamily="18" charset="0"/>
            </a:rPr>
            <a:t> DPD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+mn-lt"/>
              <a:cs typeface="Times New Roman" panose="02020603050405020304" pitchFamily="18" charset="0"/>
            </a:rPr>
            <a:t>(6 Des 2022 - 25 Nov 2023)</a:t>
          </a:r>
          <a:endParaRPr lang="en-US" sz="1600" kern="1200" dirty="0">
            <a:latin typeface="+mn-lt"/>
          </a:endParaRPr>
        </a:p>
      </dsp:txBody>
      <dsp:txXfrm>
        <a:off x="3566482" y="1967150"/>
        <a:ext cx="1392343" cy="1220471"/>
      </dsp:txXfrm>
    </dsp:sp>
    <dsp:sp modelId="{00A33C10-1C35-43D5-8947-F3E65B618CD2}">
      <dsp:nvSpPr>
        <dsp:cNvPr id="0" name=""/>
        <dsp:cNvSpPr/>
      </dsp:nvSpPr>
      <dsp:spPr>
        <a:xfrm>
          <a:off x="4696119" y="1392810"/>
          <a:ext cx="262706" cy="26270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A50016-0DE2-4893-8E5C-2355F1469363}">
      <dsp:nvSpPr>
        <dsp:cNvPr id="0" name=""/>
        <dsp:cNvSpPr/>
      </dsp:nvSpPr>
      <dsp:spPr>
        <a:xfrm rot="5400000">
          <a:off x="5425696" y="1084571"/>
          <a:ext cx="926840" cy="154224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99182C-521A-4721-AA7C-4EDDCF03319E}">
      <dsp:nvSpPr>
        <dsp:cNvPr id="0" name=""/>
        <dsp:cNvSpPr/>
      </dsp:nvSpPr>
      <dsp:spPr>
        <a:xfrm>
          <a:off x="5270983" y="1545369"/>
          <a:ext cx="1392343" cy="1220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+mn-lt"/>
              <a:cs typeface="Times New Roman" panose="02020603050405020304" pitchFamily="18" charset="0"/>
            </a:rPr>
            <a:t>4. </a:t>
          </a:r>
          <a:r>
            <a:rPr lang="en-US" sz="1600" b="1" kern="1200" dirty="0" err="1">
              <a:latin typeface="+mn-lt"/>
              <a:cs typeface="Times New Roman" panose="02020603050405020304" pitchFamily="18" charset="0"/>
            </a:rPr>
            <a:t>Pencalonan</a:t>
          </a:r>
          <a:r>
            <a:rPr lang="en-US" sz="1600" b="1" kern="12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1600" b="1" kern="1200" dirty="0" err="1">
              <a:latin typeface="+mn-lt"/>
              <a:cs typeface="Times New Roman" panose="02020603050405020304" pitchFamily="18" charset="0"/>
            </a:rPr>
            <a:t>anggota</a:t>
          </a:r>
          <a:r>
            <a:rPr lang="en-US" sz="1600" b="1" kern="1200" dirty="0">
              <a:latin typeface="+mn-lt"/>
              <a:cs typeface="Times New Roman" panose="02020603050405020304" pitchFamily="18" charset="0"/>
            </a:rPr>
            <a:t> DPR, DPRD Prov dan DPRD </a:t>
          </a:r>
          <a:r>
            <a:rPr lang="en-US" sz="1600" b="1" kern="1200" dirty="0" err="1">
              <a:latin typeface="+mn-lt"/>
              <a:cs typeface="Times New Roman" panose="02020603050405020304" pitchFamily="18" charset="0"/>
            </a:rPr>
            <a:t>Kab</a:t>
          </a:r>
          <a:r>
            <a:rPr lang="en-US" sz="1600" b="1" kern="1200" dirty="0">
              <a:latin typeface="+mn-lt"/>
              <a:cs typeface="Times New Roman" panose="02020603050405020304" pitchFamily="18" charset="0"/>
            </a:rPr>
            <a:t>/</a:t>
          </a:r>
          <a:r>
            <a:rPr lang="en-US" sz="1600" b="1" kern="1200" dirty="0" err="1">
              <a:latin typeface="+mn-lt"/>
              <a:cs typeface="Times New Roman" panose="02020603050405020304" pitchFamily="18" charset="0"/>
            </a:rPr>
            <a:t>kota</a:t>
          </a:r>
          <a:r>
            <a:rPr lang="en-US" sz="1600" b="1" kern="1200" dirty="0">
              <a:latin typeface="+mn-lt"/>
              <a:cs typeface="Times New Roman" panose="02020603050405020304" pitchFamily="18" charset="0"/>
            </a:rPr>
            <a:t> (24 Apr 2023-25 Nov 2023)</a:t>
          </a:r>
          <a:endParaRPr lang="en-US" sz="1600" kern="1200" dirty="0">
            <a:latin typeface="+mn-lt"/>
          </a:endParaRPr>
        </a:p>
      </dsp:txBody>
      <dsp:txXfrm>
        <a:off x="5270983" y="1545369"/>
        <a:ext cx="1392343" cy="1220471"/>
      </dsp:txXfrm>
    </dsp:sp>
    <dsp:sp modelId="{8448906D-202E-4D70-AA27-6E7F056C89E0}">
      <dsp:nvSpPr>
        <dsp:cNvPr id="0" name=""/>
        <dsp:cNvSpPr/>
      </dsp:nvSpPr>
      <dsp:spPr>
        <a:xfrm>
          <a:off x="6400621" y="971030"/>
          <a:ext cx="262706" cy="26270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1F5C1E-2FA9-4526-B540-5B4BEEC66F32}">
      <dsp:nvSpPr>
        <dsp:cNvPr id="0" name=""/>
        <dsp:cNvSpPr/>
      </dsp:nvSpPr>
      <dsp:spPr>
        <a:xfrm rot="5400000">
          <a:off x="7130197" y="662791"/>
          <a:ext cx="926840" cy="154224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C195E9-2722-4265-85C3-E5C915B8D604}">
      <dsp:nvSpPr>
        <dsp:cNvPr id="0" name=""/>
        <dsp:cNvSpPr/>
      </dsp:nvSpPr>
      <dsp:spPr>
        <a:xfrm>
          <a:off x="6975484" y="1123589"/>
          <a:ext cx="1392343" cy="1220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+mn-lt"/>
              <a:cs typeface="Times New Roman" panose="02020603050405020304" pitchFamily="18" charset="0"/>
            </a:rPr>
            <a:t>5. </a:t>
          </a:r>
          <a:r>
            <a:rPr lang="en-US" sz="1600" b="1" kern="1200" dirty="0" err="1">
              <a:latin typeface="+mn-lt"/>
              <a:cs typeface="Times New Roman" panose="02020603050405020304" pitchFamily="18" charset="0"/>
            </a:rPr>
            <a:t>Pencalonan</a:t>
          </a:r>
          <a:r>
            <a:rPr lang="en-US" sz="1600" b="1" kern="12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1600" b="1" kern="1200" dirty="0" err="1">
              <a:latin typeface="+mn-lt"/>
              <a:cs typeface="Times New Roman" panose="02020603050405020304" pitchFamily="18" charset="0"/>
            </a:rPr>
            <a:t>presiden</a:t>
          </a:r>
          <a:r>
            <a:rPr lang="en-US" sz="1600" b="1" kern="1200" dirty="0">
              <a:latin typeface="+mn-lt"/>
              <a:cs typeface="Times New Roman" panose="02020603050405020304" pitchFamily="18" charset="0"/>
            </a:rPr>
            <a:t> dan wakil </a:t>
          </a:r>
          <a:r>
            <a:rPr lang="en-US" sz="1600" b="1" kern="1200" dirty="0" err="1">
              <a:latin typeface="+mn-lt"/>
              <a:cs typeface="Times New Roman" panose="02020603050405020304" pitchFamily="18" charset="0"/>
            </a:rPr>
            <a:t>presiden</a:t>
          </a:r>
          <a:r>
            <a:rPr lang="en-US" sz="1600" b="1" kern="1200" dirty="0">
              <a:latin typeface="+mn-lt"/>
              <a:cs typeface="Times New Roman" panose="02020603050405020304" pitchFamily="18" charset="0"/>
            </a:rPr>
            <a:t> (19 </a:t>
          </a:r>
          <a:r>
            <a:rPr lang="en-US" sz="1600" b="1" kern="1200" dirty="0" err="1">
              <a:latin typeface="+mn-lt"/>
              <a:cs typeface="Times New Roman" panose="02020603050405020304" pitchFamily="18" charset="0"/>
            </a:rPr>
            <a:t>Okt</a:t>
          </a:r>
          <a:r>
            <a:rPr lang="en-US" sz="1600" b="1" kern="1200" dirty="0">
              <a:latin typeface="+mn-lt"/>
              <a:cs typeface="Times New Roman" panose="02020603050405020304" pitchFamily="18" charset="0"/>
            </a:rPr>
            <a:t> 2023 - 25 Nov 2023)</a:t>
          </a:r>
          <a:endParaRPr lang="en-US" sz="1600" kern="1200" dirty="0">
            <a:latin typeface="+mn-lt"/>
          </a:endParaRPr>
        </a:p>
      </dsp:txBody>
      <dsp:txXfrm>
        <a:off x="6975484" y="1123589"/>
        <a:ext cx="1392343" cy="1220471"/>
      </dsp:txXfrm>
    </dsp:sp>
    <dsp:sp modelId="{6D9FD567-9608-41CF-8B1B-D07E92B8EA24}">
      <dsp:nvSpPr>
        <dsp:cNvPr id="0" name=""/>
        <dsp:cNvSpPr/>
      </dsp:nvSpPr>
      <dsp:spPr>
        <a:xfrm>
          <a:off x="8105122" y="549249"/>
          <a:ext cx="262706" cy="26270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768552-8629-47AD-9E8F-8D9182BD9860}">
      <dsp:nvSpPr>
        <dsp:cNvPr id="0" name=""/>
        <dsp:cNvSpPr/>
      </dsp:nvSpPr>
      <dsp:spPr>
        <a:xfrm rot="5400000">
          <a:off x="8834698" y="241010"/>
          <a:ext cx="926840" cy="154224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7D593E-CB0C-4ED4-AA83-BC3847B9B63D}">
      <dsp:nvSpPr>
        <dsp:cNvPr id="0" name=""/>
        <dsp:cNvSpPr/>
      </dsp:nvSpPr>
      <dsp:spPr>
        <a:xfrm>
          <a:off x="8679985" y="701808"/>
          <a:ext cx="1392343" cy="1220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+mn-lt"/>
            </a:rPr>
            <a:t>6. </a:t>
          </a:r>
          <a:r>
            <a:rPr lang="en-US" sz="1600" b="1" kern="1200" dirty="0" err="1">
              <a:latin typeface="+mn-lt"/>
              <a:cs typeface="Times New Roman" panose="02020603050405020304" pitchFamily="18" charset="0"/>
            </a:rPr>
            <a:t>Kampanye</a:t>
          </a:r>
          <a:r>
            <a:rPr lang="en-US" sz="1600" b="1" kern="1200" dirty="0">
              <a:latin typeface="+mn-lt"/>
              <a:cs typeface="Times New Roman" panose="02020603050405020304" pitchFamily="18" charset="0"/>
            </a:rPr>
            <a:t> </a:t>
          </a:r>
          <a:r>
            <a:rPr lang="en-US" sz="1600" b="1" kern="1200" dirty="0" err="1">
              <a:latin typeface="+mn-lt"/>
              <a:cs typeface="Times New Roman" panose="02020603050405020304" pitchFamily="18" charset="0"/>
            </a:rPr>
            <a:t>selama</a:t>
          </a:r>
          <a:r>
            <a:rPr lang="en-US" sz="1600" b="1" kern="1200" dirty="0">
              <a:latin typeface="+mn-lt"/>
              <a:cs typeface="Times New Roman" panose="02020603050405020304" pitchFamily="18" charset="0"/>
            </a:rPr>
            <a:t> 75 </a:t>
          </a:r>
          <a:r>
            <a:rPr lang="en-US" sz="1600" b="1" kern="1200" dirty="0" err="1">
              <a:latin typeface="+mn-lt"/>
              <a:cs typeface="Times New Roman" panose="02020603050405020304" pitchFamily="18" charset="0"/>
            </a:rPr>
            <a:t>hari</a:t>
          </a:r>
          <a:r>
            <a:rPr lang="en-US" sz="1600" b="1" kern="1200" dirty="0">
              <a:latin typeface="+mn-lt"/>
              <a:cs typeface="Times New Roman" panose="02020603050405020304" pitchFamily="18" charset="0"/>
            </a:rPr>
            <a:t> (28 Nov 2023 - 10 Feb 2024)</a:t>
          </a:r>
          <a:endParaRPr lang="en-US" sz="1600" kern="1200" dirty="0">
            <a:latin typeface="+mn-lt"/>
          </a:endParaRPr>
        </a:p>
      </dsp:txBody>
      <dsp:txXfrm>
        <a:off x="8679985" y="701808"/>
        <a:ext cx="1392343" cy="1220471"/>
      </dsp:txXfrm>
    </dsp:sp>
    <dsp:sp modelId="{ABFF701F-3ED2-4A57-9E84-DE16498D005C}">
      <dsp:nvSpPr>
        <dsp:cNvPr id="0" name=""/>
        <dsp:cNvSpPr/>
      </dsp:nvSpPr>
      <dsp:spPr>
        <a:xfrm>
          <a:off x="9809623" y="127469"/>
          <a:ext cx="262706" cy="26270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532278-D489-4404-AA61-79D4B892874C}">
      <dsp:nvSpPr>
        <dsp:cNvPr id="0" name=""/>
        <dsp:cNvSpPr/>
      </dsp:nvSpPr>
      <dsp:spPr>
        <a:xfrm rot="5400000">
          <a:off x="10539199" y="-180769"/>
          <a:ext cx="926840" cy="154224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4BFC27-0627-477F-B778-EA10CA328554}">
      <dsp:nvSpPr>
        <dsp:cNvPr id="0" name=""/>
        <dsp:cNvSpPr/>
      </dsp:nvSpPr>
      <dsp:spPr>
        <a:xfrm>
          <a:off x="10384486" y="280028"/>
          <a:ext cx="1392343" cy="1220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+mn-lt"/>
            </a:rPr>
            <a:t>7. </a:t>
          </a:r>
          <a:r>
            <a:rPr lang="en-US" sz="1600" kern="1200" dirty="0" err="1">
              <a:latin typeface="+mn-lt"/>
            </a:rPr>
            <a:t>Pemungutan</a:t>
          </a:r>
          <a:r>
            <a:rPr lang="en-US" sz="1600" kern="1200" dirty="0">
              <a:latin typeface="+mn-lt"/>
            </a:rPr>
            <a:t> </a:t>
          </a:r>
          <a:r>
            <a:rPr lang="en-US" sz="1600" kern="1200" dirty="0" err="1">
              <a:latin typeface="+mn-lt"/>
            </a:rPr>
            <a:t>Suara</a:t>
          </a:r>
          <a:r>
            <a:rPr lang="en-US" sz="1600" kern="1200" dirty="0">
              <a:latin typeface="+mn-lt"/>
            </a:rPr>
            <a:t> </a:t>
          </a:r>
          <a:r>
            <a:rPr lang="en-US" sz="1600" kern="1200" dirty="0" err="1">
              <a:latin typeface="+mn-lt"/>
            </a:rPr>
            <a:t>Pemilu</a:t>
          </a:r>
          <a:r>
            <a:rPr lang="en-US" sz="1600" kern="1200" dirty="0">
              <a:latin typeface="+mn-lt"/>
            </a:rPr>
            <a:t> (14 </a:t>
          </a:r>
          <a:r>
            <a:rPr lang="en-US" sz="1600" kern="1200" dirty="0" err="1">
              <a:latin typeface="+mn-lt"/>
            </a:rPr>
            <a:t>Februari</a:t>
          </a:r>
          <a:r>
            <a:rPr lang="en-US" sz="1600" kern="1200" dirty="0">
              <a:latin typeface="+mn-lt"/>
            </a:rPr>
            <a:t> 2024)</a:t>
          </a:r>
        </a:p>
      </dsp:txBody>
      <dsp:txXfrm>
        <a:off x="10384486" y="280028"/>
        <a:ext cx="1392343" cy="122047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39755F-A42A-4312-95AB-0CD9C4F34A80}">
      <dsp:nvSpPr>
        <dsp:cNvPr id="0" name=""/>
        <dsp:cNvSpPr/>
      </dsp:nvSpPr>
      <dsp:spPr>
        <a:xfrm rot="16200000">
          <a:off x="2338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/>
            <a:t>Praktek</a:t>
          </a:r>
          <a:r>
            <a:rPr lang="en-US" sz="2600" kern="1200" dirty="0"/>
            <a:t> </a:t>
          </a:r>
          <a:r>
            <a:rPr lang="en-US" sz="2600" kern="1200" dirty="0" err="1"/>
            <a:t>Politik</a:t>
          </a:r>
          <a:r>
            <a:rPr lang="en-US" sz="2600" kern="1200" dirty="0"/>
            <a:t> </a:t>
          </a:r>
          <a:r>
            <a:rPr lang="en-US" sz="2600" kern="1200" dirty="0" err="1"/>
            <a:t>Identitas</a:t>
          </a:r>
          <a:r>
            <a:rPr lang="en-US" sz="2600" kern="1200" dirty="0"/>
            <a:t> dan </a:t>
          </a:r>
          <a:r>
            <a:rPr lang="en-US" sz="2600" kern="1200" dirty="0" err="1"/>
            <a:t>Populisme</a:t>
          </a:r>
          <a:r>
            <a:rPr lang="en-US" sz="2600" kern="1200" dirty="0"/>
            <a:t> </a:t>
          </a:r>
          <a:r>
            <a:rPr lang="en-US" sz="2600" kern="1200" dirty="0" err="1"/>
            <a:t>sebagai</a:t>
          </a:r>
          <a:r>
            <a:rPr lang="en-US" sz="2600" kern="1200" dirty="0"/>
            <a:t> </a:t>
          </a:r>
          <a:r>
            <a:rPr lang="en-US" sz="2600" kern="1200" dirty="0" err="1"/>
            <a:t>Instrumen</a:t>
          </a:r>
          <a:r>
            <a:rPr lang="en-US" sz="2600" kern="1200" dirty="0"/>
            <a:t> </a:t>
          </a:r>
          <a:r>
            <a:rPr lang="en-US" sz="2600" kern="1200" dirty="0" err="1"/>
            <a:t>Kontestasi</a:t>
          </a:r>
          <a:r>
            <a:rPr lang="en-US" sz="2600" kern="1200" dirty="0"/>
            <a:t> </a:t>
          </a:r>
          <a:r>
            <a:rPr lang="en-US" sz="2600" kern="1200" dirty="0" err="1"/>
            <a:t>Politik</a:t>
          </a:r>
          <a:endParaRPr lang="en-US" sz="2600" kern="1200" dirty="0"/>
        </a:p>
      </dsp:txBody>
      <dsp:txXfrm rot="5400000">
        <a:off x="2338" y="1088423"/>
        <a:ext cx="3587909" cy="2174491"/>
      </dsp:txXfrm>
    </dsp:sp>
    <dsp:sp modelId="{571EEDEA-B7F7-4F26-80D2-DB1AD833E41B}">
      <dsp:nvSpPr>
        <dsp:cNvPr id="0" name=""/>
        <dsp:cNvSpPr/>
      </dsp:nvSpPr>
      <dsp:spPr>
        <a:xfrm rot="5400000">
          <a:off x="6164280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/>
            <a:t>Penggunaan</a:t>
          </a:r>
          <a:r>
            <a:rPr lang="en-US" sz="2600" kern="1200" dirty="0"/>
            <a:t> Hoax, SARA dan </a:t>
          </a:r>
          <a:r>
            <a:rPr lang="en-US" sz="2600" kern="1200" dirty="0" err="1"/>
            <a:t>Isu-Isu</a:t>
          </a:r>
          <a:r>
            <a:rPr lang="en-US" sz="2600" kern="1200" dirty="0"/>
            <a:t> </a:t>
          </a:r>
          <a:r>
            <a:rPr lang="en-US" sz="2600" kern="1200" dirty="0" err="1"/>
            <a:t>Intoleransi</a:t>
          </a:r>
          <a:r>
            <a:rPr lang="en-US" sz="2600" kern="1200" dirty="0"/>
            <a:t> </a:t>
          </a:r>
          <a:r>
            <a:rPr lang="en-US" sz="2600" kern="1200" dirty="0" err="1"/>
            <a:t>dalam</a:t>
          </a:r>
          <a:r>
            <a:rPr lang="en-US" sz="2600" kern="1200" dirty="0"/>
            <a:t> </a:t>
          </a:r>
          <a:r>
            <a:rPr lang="en-US" sz="2600" kern="1200" dirty="0" err="1"/>
            <a:t>Kampanye</a:t>
          </a:r>
          <a:r>
            <a:rPr lang="en-US" sz="2600" kern="1200" dirty="0"/>
            <a:t> </a:t>
          </a:r>
        </a:p>
      </dsp:txBody>
      <dsp:txXfrm rot="-5400000">
        <a:off x="6925352" y="1088423"/>
        <a:ext cx="3587909" cy="217449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AC9FF3-44C4-4153-82D3-F846F49CC453}">
      <dsp:nvSpPr>
        <dsp:cNvPr id="0" name=""/>
        <dsp:cNvSpPr/>
      </dsp:nvSpPr>
      <dsp:spPr>
        <a:xfrm>
          <a:off x="0" y="72549"/>
          <a:ext cx="10515600" cy="4206240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9D369B-2B48-440C-A26B-972A06EF1185}">
      <dsp:nvSpPr>
        <dsp:cNvPr id="0" name=""/>
        <dsp:cNvSpPr/>
      </dsp:nvSpPr>
      <dsp:spPr>
        <a:xfrm>
          <a:off x="1261872" y="808640"/>
          <a:ext cx="3470148" cy="206105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0688" rIns="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err="1"/>
            <a:t>Kelangsungan</a:t>
          </a:r>
          <a:r>
            <a:rPr lang="en-US" sz="4800" kern="1200" dirty="0"/>
            <a:t> Basis Massa</a:t>
          </a:r>
        </a:p>
      </dsp:txBody>
      <dsp:txXfrm>
        <a:off x="1261872" y="808640"/>
        <a:ext cx="3470148" cy="2061057"/>
      </dsp:txXfrm>
    </dsp:sp>
    <dsp:sp modelId="{A9936463-C518-49C4-89DD-2888BFB17F19}">
      <dsp:nvSpPr>
        <dsp:cNvPr id="0" name=""/>
        <dsp:cNvSpPr/>
      </dsp:nvSpPr>
      <dsp:spPr>
        <a:xfrm>
          <a:off x="5257800" y="1481639"/>
          <a:ext cx="4101084" cy="206105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0688" rIns="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err="1"/>
            <a:t>Pergerakan</a:t>
          </a:r>
          <a:r>
            <a:rPr lang="en-US" sz="4800" kern="1200" dirty="0"/>
            <a:t> Peta </a:t>
          </a:r>
          <a:r>
            <a:rPr lang="en-US" sz="4800" kern="1200" dirty="0" err="1"/>
            <a:t>Aliansi</a:t>
          </a:r>
          <a:r>
            <a:rPr lang="en-US" sz="4800" kern="1200" dirty="0"/>
            <a:t> </a:t>
          </a:r>
          <a:r>
            <a:rPr lang="en-US" sz="4800" kern="1200" dirty="0" err="1"/>
            <a:t>Politik</a:t>
          </a:r>
          <a:endParaRPr lang="en-US" sz="4800" kern="1200" dirty="0"/>
        </a:p>
      </dsp:txBody>
      <dsp:txXfrm>
        <a:off x="5257800" y="1481639"/>
        <a:ext cx="4101084" cy="206105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A65CCB-53D5-4479-B163-3921B3C9A446}">
      <dsp:nvSpPr>
        <dsp:cNvPr id="0" name=""/>
        <dsp:cNvSpPr/>
      </dsp:nvSpPr>
      <dsp:spPr>
        <a:xfrm>
          <a:off x="1764238" y="1774"/>
          <a:ext cx="3327201" cy="199632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/>
            <a:t>Stabilitas</a:t>
          </a:r>
          <a:r>
            <a:rPr lang="en-US" sz="3100" kern="1200" dirty="0"/>
            <a:t> di </a:t>
          </a:r>
          <a:r>
            <a:rPr lang="en-US" sz="3100" kern="1200" dirty="0" err="1"/>
            <a:t>tengah</a:t>
          </a:r>
          <a:r>
            <a:rPr lang="en-US" sz="3100" kern="1200" dirty="0"/>
            <a:t> </a:t>
          </a:r>
          <a:r>
            <a:rPr lang="en-US" sz="3100" kern="1200" dirty="0" err="1"/>
            <a:t>Polarisasi</a:t>
          </a:r>
          <a:r>
            <a:rPr lang="en-US" sz="3100" kern="1200" dirty="0"/>
            <a:t> </a:t>
          </a:r>
          <a:r>
            <a:rPr lang="en-US" sz="3100" kern="1200" dirty="0" err="1"/>
            <a:t>Politik</a:t>
          </a:r>
          <a:endParaRPr lang="en-US" sz="3100" kern="1200" dirty="0"/>
        </a:p>
      </dsp:txBody>
      <dsp:txXfrm>
        <a:off x="1764238" y="1774"/>
        <a:ext cx="3327201" cy="1996320"/>
      </dsp:txXfrm>
    </dsp:sp>
    <dsp:sp modelId="{267F1EEB-B71F-4A40-8C9E-50861D16ACAB}">
      <dsp:nvSpPr>
        <dsp:cNvPr id="0" name=""/>
        <dsp:cNvSpPr/>
      </dsp:nvSpPr>
      <dsp:spPr>
        <a:xfrm>
          <a:off x="5424160" y="1774"/>
          <a:ext cx="3327201" cy="199632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/>
            <a:t>Netralitas</a:t>
          </a:r>
          <a:r>
            <a:rPr lang="en-US" sz="3100" kern="1200" dirty="0"/>
            <a:t> ASN dan </a:t>
          </a:r>
          <a:r>
            <a:rPr lang="en-US" sz="3100" kern="1200" dirty="0" err="1"/>
            <a:t>Penyelenggara</a:t>
          </a:r>
          <a:r>
            <a:rPr lang="en-US" sz="3100" kern="1200" dirty="0"/>
            <a:t> </a:t>
          </a:r>
          <a:r>
            <a:rPr lang="en-US" sz="3100" kern="1200" dirty="0" err="1"/>
            <a:t>Pemilu</a:t>
          </a:r>
          <a:endParaRPr lang="en-US" sz="3100" kern="1200" dirty="0"/>
        </a:p>
      </dsp:txBody>
      <dsp:txXfrm>
        <a:off x="5424160" y="1774"/>
        <a:ext cx="3327201" cy="1996320"/>
      </dsp:txXfrm>
    </dsp:sp>
    <dsp:sp modelId="{BBA6F8AE-D933-4892-A631-6DB9224E0773}">
      <dsp:nvSpPr>
        <dsp:cNvPr id="0" name=""/>
        <dsp:cNvSpPr/>
      </dsp:nvSpPr>
      <dsp:spPr>
        <a:xfrm>
          <a:off x="1764238" y="2330816"/>
          <a:ext cx="3327201" cy="199632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/>
            <a:t>Politik</a:t>
          </a:r>
          <a:r>
            <a:rPr lang="en-US" sz="3100" kern="1200" dirty="0"/>
            <a:t> </a:t>
          </a:r>
          <a:r>
            <a:rPr lang="en-US" sz="3100" kern="1200" dirty="0" err="1"/>
            <a:t>Identitas</a:t>
          </a:r>
          <a:r>
            <a:rPr lang="en-US" sz="3100" kern="1200" dirty="0"/>
            <a:t> </a:t>
          </a:r>
          <a:r>
            <a:rPr lang="en-US" sz="3100" kern="1200" dirty="0" err="1"/>
            <a:t>sebagai</a:t>
          </a:r>
          <a:r>
            <a:rPr lang="en-US" sz="3100" kern="1200" dirty="0"/>
            <a:t> Alat </a:t>
          </a:r>
          <a:r>
            <a:rPr lang="en-US" sz="3100" kern="1200" dirty="0" err="1"/>
            <a:t>Politik</a:t>
          </a:r>
          <a:endParaRPr lang="en-US" sz="3100" kern="1200" dirty="0"/>
        </a:p>
      </dsp:txBody>
      <dsp:txXfrm>
        <a:off x="1764238" y="2330816"/>
        <a:ext cx="3327201" cy="1996320"/>
      </dsp:txXfrm>
    </dsp:sp>
    <dsp:sp modelId="{36AD5948-B0A0-48ED-BB69-EC4931BC07C6}">
      <dsp:nvSpPr>
        <dsp:cNvPr id="0" name=""/>
        <dsp:cNvSpPr/>
      </dsp:nvSpPr>
      <dsp:spPr>
        <a:xfrm>
          <a:off x="5424160" y="2330816"/>
          <a:ext cx="3327201" cy="199632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Hoax, SARA dan </a:t>
          </a:r>
          <a:r>
            <a:rPr lang="en-US" sz="3100" kern="1200" dirty="0" err="1"/>
            <a:t>Intoleransi</a:t>
          </a:r>
          <a:r>
            <a:rPr lang="en-US" sz="3100" kern="1200" dirty="0"/>
            <a:t> </a:t>
          </a:r>
          <a:r>
            <a:rPr lang="en-US" sz="3100" kern="1200" dirty="0" err="1"/>
            <a:t>dalam</a:t>
          </a:r>
          <a:r>
            <a:rPr lang="en-US" sz="3100" kern="1200" dirty="0"/>
            <a:t> </a:t>
          </a:r>
          <a:r>
            <a:rPr lang="en-US" sz="3100" kern="1200" dirty="0" err="1"/>
            <a:t>Kampanye</a:t>
          </a:r>
          <a:r>
            <a:rPr lang="en-US" sz="3100" kern="1200" dirty="0"/>
            <a:t> </a:t>
          </a:r>
        </a:p>
      </dsp:txBody>
      <dsp:txXfrm>
        <a:off x="5424160" y="2330816"/>
        <a:ext cx="3327201" cy="1996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B34B4-4C0E-4909-ACBB-BBC8E35EBA03}" type="datetimeFigureOut">
              <a:rPr lang="en-ID" smtClean="0"/>
              <a:t>12/18/2023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3D065-C6EF-4C3B-86A9-6A17E66C500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890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C9274B-38E7-499A-8B0A-A154AE0AD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78A93C6-DFA2-44D5-8A5F-8B328E03CD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3053B54-F4E0-4C0E-AA60-F2F3B3A51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E5F6-248F-4D7E-B06D-B727D43A0030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A2AED36-3E2C-4956-ADFD-82FAC4BA1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33E072B-5887-4CEA-9016-B9A0ABD26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FF86D-DCAE-4F7B-97F9-9832B403C29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90127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18299ED-9353-4D14-BEAC-C540DA618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F6DEA4B-C106-4011-9B61-E029C2D7AA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984DA3B-FB5A-4B1C-BF41-90BC11C5A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E5F6-248F-4D7E-B06D-B727D43A0030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DA542C6-6475-4423-91B0-4850A9797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A2F9896-4541-40C5-9937-880D5027D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FF86D-DCAE-4F7B-97F9-9832B403C29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74040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970E6868-AC6B-4EBB-B402-EE60A72B2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56A67BA-17ED-409D-A2E8-8E5F87F602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C31AC53-9364-4C54-8803-76174E5ED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E5F6-248F-4D7E-B06D-B727D43A0030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B44525B-556F-40EC-997A-8E291745B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0396724-7129-43A0-82DD-34EFE20F2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FF86D-DCAE-4F7B-97F9-9832B403C29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411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-Up: 3 Landscape with 2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304800" y="3429000"/>
            <a:ext cx="2760205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3251200" y="228600"/>
            <a:ext cx="7416800" cy="4171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304800" y="228600"/>
            <a:ext cx="2760205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27"/>
          </p:nvPr>
        </p:nvSpPr>
        <p:spPr>
          <a:xfrm>
            <a:off x="7010400" y="4495800"/>
            <a:ext cx="36576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8"/>
          </p:nvPr>
        </p:nvSpPr>
        <p:spPr>
          <a:xfrm>
            <a:off x="3251200" y="4495800"/>
            <a:ext cx="36576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9861983-83F8-4500-AC24-92E6A980ACE5}"/>
              </a:ext>
            </a:extLst>
          </p:cNvPr>
          <p:cNvSpPr>
            <a:spLocks noGrp="1"/>
          </p:cNvSpPr>
          <p:nvPr>
            <p:ph type="dt" sz="half" idx="29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F1074F-6EEE-4990-92D4-52284FFFD2C7}" type="datetimeFigureOut">
              <a:rPr lang="en-US"/>
              <a:pPr>
                <a:defRPr/>
              </a:pPr>
              <a:t>12/18/2023</a:t>
            </a:fld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85BF3C34-36E0-4308-A915-807A297C8C54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771B1C6-22EB-4263-9048-A68477FD8087}" type="slidenum">
              <a:rPr lang="en-US" altLang="en-US"/>
              <a:pPr/>
              <a:t>‹#›</a:t>
            </a:fld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="" xmlns:a16="http://schemas.microsoft.com/office/drawing/2014/main" id="{C080740F-3AC9-4A19-ADBB-D08C62D82902}"/>
              </a:ext>
            </a:extLst>
          </p:cNvPr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10000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B1D6-7EAA-46EA-BD1F-E89EBEBB17D6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0EEF-72F1-4D1F-9792-9209C329AB3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22746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B1D6-7EAA-46EA-BD1F-E89EBEBB17D6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0EEF-72F1-4D1F-9792-9209C329AB3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27484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B1D6-7EAA-46EA-BD1F-E89EBEBB17D6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0EEF-72F1-4D1F-9792-9209C329AB3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5817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B1D6-7EAA-46EA-BD1F-E89EBEBB17D6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0EEF-72F1-4D1F-9792-9209C329AB3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7167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B1D6-7EAA-46EA-BD1F-E89EBEBB17D6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0EEF-72F1-4D1F-9792-9209C329AB3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824399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B1D6-7EAA-46EA-BD1F-E89EBEBB17D6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0EEF-72F1-4D1F-9792-9209C329AB3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06003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B1D6-7EAA-46EA-BD1F-E89EBEBB17D6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0EEF-72F1-4D1F-9792-9209C329AB3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88159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6BEF24-CCEB-4C0C-B25B-4F51B4A51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5662A5-904A-4E88-9547-0A4F55897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04CACE1-CF1C-437B-ACFA-05C792B81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E5F6-248F-4D7E-B06D-B727D43A0030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EF2BF1E-6512-4F06-B6BB-989BB0456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F336BC4-BFFB-4EE4-BA2B-77A6F6F3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FF86D-DCAE-4F7B-97F9-9832B403C29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243448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B1D6-7EAA-46EA-BD1F-E89EBEBB17D6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0EEF-72F1-4D1F-9792-9209C329AB3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260200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B1D6-7EAA-46EA-BD1F-E89EBEBB17D6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0EEF-72F1-4D1F-9792-9209C329AB3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88122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B1D6-7EAA-46EA-BD1F-E89EBEBB17D6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0EEF-72F1-4D1F-9792-9209C329AB3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74769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B1D6-7EAA-46EA-BD1F-E89EBEBB17D6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0EEF-72F1-4D1F-9792-9209C329AB3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330763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80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9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2430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12/18/2023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3944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80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9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12/18/2023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=""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6239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12/18/2023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=""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3543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80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9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12/18/2023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=""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=""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517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12/18/2023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10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F5C356-EE59-400D-991A-46AF31549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49C36F5-1D93-4067-B47E-5438CB04B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FDC5600-D1E8-4786-8F87-46F70258C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E5F6-248F-4D7E-B06D-B727D43A0030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04FE9CC-5659-4E5C-A21A-A2B53A810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030352A-9F08-4E96-8DBF-C9CDB25A6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FF86D-DCAE-4F7B-97F9-9832B403C29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102336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80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12/18/2023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5915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" y="0"/>
            <a:ext cx="6544491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5" y="812798"/>
            <a:ext cx="516950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9888" y="812804"/>
            <a:ext cx="4133701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6"/>
            <a:ext cx="516950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8" y="6446526"/>
            <a:ext cx="5169505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49887" y="6446526"/>
            <a:ext cx="3543116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7799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4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82" y="6446844"/>
            <a:ext cx="6818263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5144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12/18/2023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361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80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12/18/2023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1976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EED-BECA-4772-956F-926F243D8A39}" type="datetimeFigureOut">
              <a:rPr lang="en-ID" smtClean="0"/>
              <a:t>12/18/2023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4E17-6124-48A4-878B-27C4B0BB204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710206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EED-BECA-4772-956F-926F243D8A39}" type="datetimeFigureOut">
              <a:rPr lang="en-ID" smtClean="0"/>
              <a:t>12/18/2023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4E17-6124-48A4-878B-27C4B0BB204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958265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EED-BECA-4772-956F-926F243D8A39}" type="datetimeFigureOut">
              <a:rPr lang="en-ID" smtClean="0"/>
              <a:t>12/18/2023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4E17-6124-48A4-878B-27C4B0BB204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874118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EED-BECA-4772-956F-926F243D8A39}" type="datetimeFigureOut">
              <a:rPr lang="en-ID" smtClean="0"/>
              <a:t>12/18/2023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4E17-6124-48A4-878B-27C4B0BB204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5990336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EED-BECA-4772-956F-926F243D8A39}" type="datetimeFigureOut">
              <a:rPr lang="en-ID" smtClean="0"/>
              <a:t>12/18/2023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4E17-6124-48A4-878B-27C4B0BB204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37226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71D588-B58D-4AC0-9CBF-68522E67E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1C09707-36B0-4B50-A9E2-A85875099A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A823D6A-C41A-4D12-A6DA-EF3873124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84EEA2A-8DC1-427D-BC06-77885EE84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E5F6-248F-4D7E-B06D-B727D43A0030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C2F31FD-B5A5-4891-B36A-9CEC9BAF0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F927504-010A-47DF-9456-E207345C1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FF86D-DCAE-4F7B-97F9-9832B403C29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46668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EED-BECA-4772-956F-926F243D8A39}" type="datetimeFigureOut">
              <a:rPr lang="en-ID" smtClean="0"/>
              <a:t>12/18/2023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4E17-6124-48A4-878B-27C4B0BB204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966415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EED-BECA-4772-956F-926F243D8A39}" type="datetimeFigureOut">
              <a:rPr lang="en-ID" smtClean="0"/>
              <a:t>12/18/2023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4E17-6124-48A4-878B-27C4B0BB204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9156813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EED-BECA-4772-956F-926F243D8A39}" type="datetimeFigureOut">
              <a:rPr lang="en-ID" smtClean="0"/>
              <a:t>12/18/2023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4E17-6124-48A4-878B-27C4B0BB204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628437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EED-BECA-4772-956F-926F243D8A39}" type="datetimeFigureOut">
              <a:rPr lang="en-ID" smtClean="0"/>
              <a:t>12/18/2023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4E17-6124-48A4-878B-27C4B0BB204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28100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EED-BECA-4772-956F-926F243D8A39}" type="datetimeFigureOut">
              <a:rPr lang="en-ID" smtClean="0"/>
              <a:t>12/18/2023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4E17-6124-48A4-878B-27C4B0BB204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370374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CEED-BECA-4772-956F-926F243D8A39}" type="datetimeFigureOut">
              <a:rPr lang="en-ID" smtClean="0"/>
              <a:t>12/18/2023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4E17-6124-48A4-878B-27C4B0BB204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44038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1390D4-CBF5-4A48-9BC1-1F49BA293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E717FF1-3E59-43EE-B280-BB24D7772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E6A522B-596E-4BD1-A8A4-6FDB3E7397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40617F4-BE0F-4491-8AB6-2E76A9D9AC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C1EA5720-CA83-4080-BF53-33ADDADEF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3C74D88-4C81-481D-B98A-B7D3F672C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E5F6-248F-4D7E-B06D-B727D43A0030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CBB3EDF-1117-42C0-91EE-B2EEC6251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E01D6E9-39F8-4EDF-9E38-96E0523C3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FF86D-DCAE-4F7B-97F9-9832B403C29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18881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9966F8-C442-4852-8E13-F343D9966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0667A19-08E6-4E48-ADB3-52A56F7A0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E5F6-248F-4D7E-B06D-B727D43A0030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759863E-3914-4957-B6EC-B585591D3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839AD89-A874-4E07-A9FC-F070B956D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FF86D-DCAE-4F7B-97F9-9832B403C29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9114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32ED6644-475E-4F4A-A796-9969E9F3A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E5F6-248F-4D7E-B06D-B727D43A0030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24354A6-8AA6-4241-A61C-675E5DBEE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31F8505-C1F8-4FE0-8F87-B324FBFE4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FF86D-DCAE-4F7B-97F9-9832B403C29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85165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CBF5CB-79EF-4A39-97D8-FEE0CB433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48F66B-7351-455C-BAD4-6AA814EC1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5B8026F-656F-4B23-80CC-03E650F31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8BEA92-22D2-4F8E-B04F-76664AA5D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E5F6-248F-4D7E-B06D-B727D43A0030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B06DB07-07D5-409A-AD19-243B5749B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1C44746-959A-4ABD-B23E-AAF23EC79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FF86D-DCAE-4F7B-97F9-9832B403C29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8501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AFCC2D-F810-4EFC-AAB7-BBE9F7B84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80A36D9-AD6A-4BCD-9EB1-239038311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3401E5E-1DA1-4BBB-8812-094A44818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58D615C-9C07-4420-BCE5-7F60F006C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E5F6-248F-4D7E-B06D-B727D43A0030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ACB3B17-5757-435A-9DF6-B9BF2BB71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E4C42F3-CE76-4F7D-B68B-B3DFD0CB5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FF86D-DCAE-4F7B-97F9-9832B403C29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1162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ECB7236-C76F-4D0F-8689-3F3E5DF6E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E2E3D3C-DC62-4969-A503-DF2255002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A5FBCBF-1940-4DA9-AF8F-3E047F614C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DE5F6-248F-4D7E-B06D-B727D43A0030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FACFDB0-C1AB-47CB-8D07-648626D9F6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FE5B18D-8C18-4D66-952F-68CD64646F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FF86D-DCAE-4F7B-97F9-9832B403C29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8918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FB1D6-7EAA-46EA-BD1F-E89EBEBB17D6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30EEF-72F1-4D1F-9792-9209C329AB3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11169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80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4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5" y="6446844"/>
            <a:ext cx="25848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82" y="6446844"/>
            <a:ext cx="68182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1" y="6446844"/>
            <a:ext cx="780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014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8CEED-BECA-4772-956F-926F243D8A39}" type="datetimeFigureOut">
              <a:rPr lang="en-ID" smtClean="0"/>
              <a:t>12/18/2023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94E17-6124-48A4-878B-27C4B0BB204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93964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j.susanto@stratagem.ic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159DB3-6AE7-4F05-BB52-0088EB032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5520" y="1283596"/>
            <a:ext cx="7924800" cy="2387600"/>
          </a:xfrm>
        </p:spPr>
        <p:txBody>
          <a:bodyPr/>
          <a:lstStyle/>
          <a:p>
            <a:r>
              <a:rPr lang="en-US" sz="4800" dirty="0" err="1"/>
              <a:t>Tantangan</a:t>
            </a:r>
            <a:r>
              <a:rPr lang="en-US" sz="4800" dirty="0"/>
              <a:t> </a:t>
            </a:r>
            <a:r>
              <a:rPr lang="en-US" sz="4800" dirty="0" err="1"/>
              <a:t>Kemajuan</a:t>
            </a:r>
            <a:r>
              <a:rPr lang="en-US" sz="4800" dirty="0"/>
              <a:t> </a:t>
            </a:r>
            <a:r>
              <a:rPr lang="en-US" sz="4800" dirty="0" err="1"/>
              <a:t>Bangsa</a:t>
            </a:r>
            <a:r>
              <a:rPr lang="en-US" sz="4800" dirty="0"/>
              <a:t> </a:t>
            </a:r>
            <a:br>
              <a:rPr lang="en-US" sz="4800" dirty="0"/>
            </a:br>
            <a:r>
              <a:rPr lang="en-US" sz="4800" dirty="0"/>
              <a:t>di </a:t>
            </a:r>
            <a:r>
              <a:rPr lang="en-US" sz="4800" dirty="0" err="1"/>
              <a:t>Tahun</a:t>
            </a:r>
            <a:r>
              <a:rPr lang="en-US" sz="4800" dirty="0"/>
              <a:t> </a:t>
            </a:r>
            <a:r>
              <a:rPr lang="en-US" sz="4800" dirty="0" err="1"/>
              <a:t>Politik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B85E9D9-297F-4E56-A341-FE3F510850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96138"/>
            <a:ext cx="9144000" cy="1441174"/>
          </a:xfrm>
        </p:spPr>
        <p:txBody>
          <a:bodyPr>
            <a:normAutofit/>
          </a:bodyPr>
          <a:lstStyle/>
          <a:p>
            <a:r>
              <a:rPr lang="en-US" sz="2800" dirty="0"/>
              <a:t>Joko Susanto</a:t>
            </a:r>
          </a:p>
          <a:p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2818270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4">
            <a:extLst>
              <a:ext uri="{FF2B5EF4-FFF2-40B4-BE49-F238E27FC236}">
                <a16:creationId xmlns="" xmlns:a16="http://schemas.microsoft.com/office/drawing/2014/main" id="{E12CBA70-6DFF-489A-BFFD-D4BAAEDFA2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2271761"/>
            <a:ext cx="1828800" cy="1828800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8FD210-F700-417E-9427-54B3CDEAA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601" y="4100561"/>
            <a:ext cx="9426807" cy="14244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 err="1">
                <a:solidFill>
                  <a:srgbClr val="1B1B1B"/>
                </a:solidFill>
                <a:latin typeface="+mj-lt"/>
                <a:ea typeface="+mj-ea"/>
                <a:cs typeface="+mj-cs"/>
              </a:rPr>
              <a:t>Pengisian</a:t>
            </a:r>
            <a:r>
              <a:rPr lang="en-US" sz="3200" kern="1200" dirty="0">
                <a:solidFill>
                  <a:srgbClr val="1B1B1B"/>
                </a:solidFill>
                <a:latin typeface="+mj-lt"/>
                <a:ea typeface="+mj-ea"/>
                <a:cs typeface="+mj-cs"/>
              </a:rPr>
              <a:t> Caretaker </a:t>
            </a:r>
            <a:br>
              <a:rPr lang="en-US" sz="3200" kern="1200" dirty="0">
                <a:solidFill>
                  <a:srgbClr val="1B1B1B"/>
                </a:solidFill>
                <a:latin typeface="+mj-lt"/>
                <a:ea typeface="+mj-ea"/>
                <a:cs typeface="+mj-cs"/>
              </a:rPr>
            </a:br>
            <a:r>
              <a:rPr lang="en-US" sz="3200" kern="1200" dirty="0" err="1">
                <a:solidFill>
                  <a:srgbClr val="1B1B1B"/>
                </a:solidFill>
                <a:latin typeface="+mj-lt"/>
                <a:ea typeface="+mj-ea"/>
                <a:cs typeface="+mj-cs"/>
              </a:rPr>
              <a:t>Kepala</a:t>
            </a:r>
            <a:r>
              <a:rPr lang="en-US" sz="3200" kern="1200" dirty="0">
                <a:solidFill>
                  <a:srgbClr val="1B1B1B"/>
                </a:solidFill>
                <a:latin typeface="+mj-lt"/>
                <a:ea typeface="+mj-ea"/>
                <a:cs typeface="+mj-cs"/>
              </a:rPr>
              <a:t> Daerah</a:t>
            </a:r>
            <a:endParaRPr lang="en-US" sz="2400" kern="1200" dirty="0">
              <a:solidFill>
                <a:srgbClr val="1B1B1B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47696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FDFCDB-26AA-4A8E-8930-12656ECF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Tantangan</a:t>
            </a:r>
            <a:r>
              <a:rPr lang="en-US" dirty="0"/>
              <a:t> </a:t>
            </a:r>
            <a:r>
              <a:rPr lang="en-US" dirty="0" err="1"/>
              <a:t>Krusial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6E4D2311-C800-439D-9C69-55C5277F775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118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4">
            <a:extLst>
              <a:ext uri="{FF2B5EF4-FFF2-40B4-BE49-F238E27FC236}">
                <a16:creationId xmlns="" xmlns:a16="http://schemas.microsoft.com/office/drawing/2014/main" id="{E12CBA70-6DFF-489A-BFFD-D4BAAEDFA2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2271761"/>
            <a:ext cx="1828800" cy="1828800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8FD210-F700-417E-9427-54B3CDEAA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601" y="4100561"/>
            <a:ext cx="9426807" cy="14244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algn="ctr"/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Prospeknya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di </a:t>
            </a:r>
            <a:r>
              <a:rPr lang="en-US" sz="3600" dirty="0" err="1"/>
              <a:t>Tahun</a:t>
            </a:r>
            <a:r>
              <a:rPr lang="en-US" sz="3600" dirty="0"/>
              <a:t> 2024?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08213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68F5596C-575F-4199-A881-14E74F983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43"/>
            <a:ext cx="10515600" cy="1325563"/>
          </a:xfrm>
        </p:spPr>
        <p:txBody>
          <a:bodyPr/>
          <a:lstStyle/>
          <a:p>
            <a:pPr algn="ctr"/>
            <a:r>
              <a:rPr lang="en-US" dirty="0" err="1"/>
              <a:t>Bergantung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Faktor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5C5F069F-9ADE-483D-9024-C34108EFCD6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7738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467E54-4191-4769-9ECF-238FA77AB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Krusial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dan </a:t>
            </a:r>
            <a:r>
              <a:rPr lang="en-US" dirty="0" err="1"/>
              <a:t>Politik</a:t>
            </a:r>
            <a:r>
              <a:rPr lang="en-US" dirty="0"/>
              <a:t>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1F65C100-22AB-41AB-81D9-C696E6465A3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48051"/>
          <a:ext cx="10515600" cy="4328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0492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5913" y="1989138"/>
            <a:ext cx="3008312" cy="1162050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Sekian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dan </a:t>
            </a:r>
            <a:r>
              <a:rPr lang="id-ID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Terima Kasih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id-ID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2771" name="Picture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51543" y="1557338"/>
            <a:ext cx="2909887" cy="19431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02299" y="3141663"/>
            <a:ext cx="4077804" cy="1871662"/>
          </a:xfrm>
        </p:spPr>
        <p:txBody>
          <a:bodyPr rtlCol="0">
            <a:normAutofit fontScale="92500" lnSpcReduction="10000"/>
          </a:bodyPr>
          <a:lstStyle/>
          <a:p>
            <a:pPr algn="r" fontAlgn="auto">
              <a:defRPr/>
            </a:pPr>
            <a:r>
              <a:rPr lang="id-ID" b="1" dirty="0"/>
              <a:t>J. Susanto</a:t>
            </a:r>
            <a:r>
              <a:rPr lang="id-ID" dirty="0"/>
              <a:t>. Dosen dan Peneliti. Penggagas sekaligus Ketua Dewan Pemangku Kuliah Tjokroaminoto untuk Kebangsaan dan Demokrasi, Fakultas Ilmu Sosial dan Ilmu Politik, Universitas Airlangga. Direktur Eksekutif Lembaga Konsultasi Bisnis dan Politik/LKBP Stratagem Indonesia. Dapat dihubungi melalui alamat email </a:t>
            </a:r>
            <a:r>
              <a:rPr lang="id-ID" dirty="0">
                <a:hlinkClick r:id="rId3"/>
              </a:rPr>
              <a:t>j.susanto@stratagem.ic</a:t>
            </a:r>
            <a:r>
              <a:rPr lang="id-ID" dirty="0"/>
              <a:t> atau akun instagram @emjizu </a:t>
            </a:r>
          </a:p>
        </p:txBody>
      </p:sp>
    </p:spTree>
    <p:extLst>
      <p:ext uri="{BB962C8B-B14F-4D97-AF65-F5344CB8AC3E}">
        <p14:creationId xmlns:p14="http://schemas.microsoft.com/office/powerpoint/2010/main" val="899709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2A8AA5BC-4F7A-4226-8F99-6D824B226A9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3E5445C6-DD42-4979-86FF-03730E8C6DB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321735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45000665-DFC7-417E-8FD7-516A0F15C975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CCD74F33-FFD1-42F0-A2AC-CD4341D7A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8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id-ID" sz="4800" kern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/>
            </a:r>
            <a:br>
              <a:rPr lang="id-ID" sz="4800" kern="1200" dirty="0">
                <a:solidFill>
                  <a:schemeClr val="tx1"/>
                </a:solidFill>
                <a:latin typeface="Bahnschrift SemiLight" panose="020B0502040204020203" pitchFamily="34" charset="0"/>
              </a:rPr>
            </a:br>
            <a:r>
              <a:rPr lang="en-US" sz="4800" b="1" dirty="0" err="1">
                <a:latin typeface="Bahnschrift SemiLight" panose="020B0502040204020203" pitchFamily="34" charset="0"/>
              </a:rPr>
              <a:t>Kemajuan</a:t>
            </a:r>
            <a:r>
              <a:rPr lang="en-US" sz="4800" b="1" dirty="0">
                <a:latin typeface="Bahnschrift SemiLight" panose="020B0502040204020203" pitchFamily="34" charset="0"/>
              </a:rPr>
              <a:t> </a:t>
            </a:r>
            <a:r>
              <a:rPr lang="en-US" sz="4800" dirty="0" err="1">
                <a:latin typeface="Bahnschrift SemiLight" panose="020B0502040204020203" pitchFamily="34" charset="0"/>
              </a:rPr>
              <a:t>Bangsa</a:t>
            </a:r>
            <a:r>
              <a:rPr lang="en-US" sz="4800" dirty="0">
                <a:latin typeface="Bahnschrift SemiLight" panose="020B0502040204020203" pitchFamily="34" charset="0"/>
              </a:rPr>
              <a:t> </a:t>
            </a:r>
            <a:br>
              <a:rPr lang="en-US" sz="4800" dirty="0">
                <a:latin typeface="Bahnschrift SemiLight" panose="020B0502040204020203" pitchFamily="34" charset="0"/>
              </a:rPr>
            </a:br>
            <a:r>
              <a:rPr lang="en-US" sz="4800" dirty="0">
                <a:latin typeface="Bahnschrift SemiLight" panose="020B0502040204020203" pitchFamily="34" charset="0"/>
              </a:rPr>
              <a:t>dan </a:t>
            </a:r>
            <a:r>
              <a:rPr lang="en-US" sz="4800" b="1" dirty="0">
                <a:latin typeface="Bahnschrift SemiLight" panose="020B0502040204020203" pitchFamily="34" charset="0"/>
              </a:rPr>
              <a:t>Modal </a:t>
            </a:r>
            <a:r>
              <a:rPr lang="en-US" sz="4800" b="1" dirty="0" err="1">
                <a:latin typeface="Bahnschrift SemiLight" panose="020B0502040204020203" pitchFamily="34" charset="0"/>
              </a:rPr>
              <a:t>Sosialnya</a:t>
            </a:r>
            <a:endParaRPr lang="en-US" sz="4800" b="1" kern="1200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EB13201-2C62-4680-BFFA-11151EF9F5A3}"/>
              </a:ext>
            </a:extLst>
          </p:cNvPr>
          <p:cNvSpPr txBox="1"/>
          <p:nvPr/>
        </p:nvSpPr>
        <p:spPr>
          <a:xfrm>
            <a:off x="5035830" y="4227449"/>
            <a:ext cx="1908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[ii]</a:t>
            </a:r>
            <a:endParaRPr kumimoji="0" lang="en-ID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0651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C3B4BA-73F1-4BAA-22F4-A2EC53D93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Modalitas</a:t>
            </a:r>
            <a:r>
              <a:rPr lang="en-US" dirty="0"/>
              <a:t> Pembangunan dan </a:t>
            </a:r>
            <a:br>
              <a:rPr lang="en-US" dirty="0"/>
            </a:br>
            <a:r>
              <a:rPr lang="en-US" dirty="0" err="1"/>
              <a:t>Kemajuan</a:t>
            </a:r>
            <a:r>
              <a:rPr lang="en-US" dirty="0"/>
              <a:t> Yang </a:t>
            </a:r>
            <a:r>
              <a:rPr lang="en-US" dirty="0" err="1"/>
              <a:t>Berkelanjutan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49274D10-6678-36B2-33C2-3466BF593B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23248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6830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C46584-CA07-437D-B09A-C8C59FA92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3000" y="2766222"/>
            <a:ext cx="4376225" cy="1325563"/>
          </a:xfrm>
        </p:spPr>
        <p:txBody>
          <a:bodyPr/>
          <a:lstStyle/>
          <a:p>
            <a:pPr algn="ctr"/>
            <a:r>
              <a:rPr lang="en-US" dirty="0" err="1">
                <a:latin typeface="Bahnschrift SemiLight SemiConde" panose="020B0502040204020203" pitchFamily="34" charset="0"/>
              </a:rPr>
              <a:t>Pengertian</a:t>
            </a:r>
            <a:r>
              <a:rPr lang="en-US" dirty="0">
                <a:latin typeface="Bahnschrift SemiLight SemiConde" panose="020B0502040204020203" pitchFamily="34" charset="0"/>
              </a:rPr>
              <a:t> </a:t>
            </a:r>
            <a:br>
              <a:rPr lang="en-US" dirty="0">
                <a:latin typeface="Bahnschrift SemiLight SemiConde" panose="020B0502040204020203" pitchFamily="34" charset="0"/>
              </a:rPr>
            </a:br>
            <a:r>
              <a:rPr lang="en-US" b="1" dirty="0">
                <a:latin typeface="Bahnschrift SemiLight SemiConde" panose="020B0502040204020203" pitchFamily="34" charset="0"/>
              </a:rPr>
              <a:t>Modal </a:t>
            </a:r>
            <a:r>
              <a:rPr lang="en-US" b="1" dirty="0" err="1">
                <a:latin typeface="Bahnschrift SemiLight SemiConde" panose="020B0502040204020203" pitchFamily="34" charset="0"/>
              </a:rPr>
              <a:t>Sosial</a:t>
            </a:r>
            <a:endParaRPr lang="en-ID" b="1" dirty="0">
              <a:latin typeface="Bahnschrift SemiLight SemiConde" panose="020B0502040204020203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EBA52087-2DB2-4033-9F18-B8CC3C5A52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766560" cy="6858000"/>
          </a:xfrm>
        </p:spPr>
      </p:pic>
    </p:spTree>
    <p:extLst>
      <p:ext uri="{BB962C8B-B14F-4D97-AF65-F5344CB8AC3E}">
        <p14:creationId xmlns:p14="http://schemas.microsoft.com/office/powerpoint/2010/main" val="2737466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529E4F-2834-4F00-95DD-CC413F626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269" y="2766222"/>
            <a:ext cx="3382107" cy="1325563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Bahnschrift SemiLight SemiConde" panose="020B0502040204020203" pitchFamily="34" charset="0"/>
              </a:rPr>
              <a:t>Modal </a:t>
            </a:r>
            <a:r>
              <a:rPr lang="en-US" sz="3200" b="1" dirty="0" err="1">
                <a:latin typeface="Bahnschrift SemiLight SemiConde" panose="020B0502040204020203" pitchFamily="34" charset="0"/>
              </a:rPr>
              <a:t>Sosial</a:t>
            </a:r>
            <a:r>
              <a:rPr lang="en-US" sz="3200" b="1" dirty="0">
                <a:latin typeface="Bahnschrift SemiLight SemiConde" panose="020B0502040204020203" pitchFamily="34" charset="0"/>
              </a:rPr>
              <a:t> </a:t>
            </a:r>
            <a:r>
              <a:rPr lang="en-US" sz="3200" b="1" dirty="0" err="1">
                <a:latin typeface="Bahnschrift SemiLight SemiConde" panose="020B0502040204020203" pitchFamily="34" charset="0"/>
              </a:rPr>
              <a:t>sebagai</a:t>
            </a:r>
            <a:r>
              <a:rPr lang="en-US" sz="3200" b="1" dirty="0">
                <a:latin typeface="Bahnschrift SemiLight SemiConde" panose="020B0502040204020203" pitchFamily="34" charset="0"/>
              </a:rPr>
              <a:t> </a:t>
            </a:r>
            <a:r>
              <a:rPr lang="en-US" sz="3200" b="1" dirty="0" err="1">
                <a:latin typeface="Bahnschrift SemiLight SemiConde" panose="020B0502040204020203" pitchFamily="34" charset="0"/>
              </a:rPr>
              <a:t>Perekat</a:t>
            </a:r>
            <a:r>
              <a:rPr lang="en-US" sz="3200" b="1" dirty="0">
                <a:latin typeface="Bahnschrift SemiLight SemiConde" panose="020B0502040204020203" pitchFamily="34" charset="0"/>
              </a:rPr>
              <a:t> </a:t>
            </a:r>
            <a:r>
              <a:rPr lang="en-US" sz="3200" dirty="0" err="1">
                <a:latin typeface="Bahnschrift SemiLight SemiConde" panose="020B0502040204020203" pitchFamily="34" charset="0"/>
              </a:rPr>
              <a:t>Kebersamaan</a:t>
            </a:r>
            <a:r>
              <a:rPr lang="en-US" sz="3200" dirty="0">
                <a:latin typeface="Bahnschrift SemiLight SemiConde" panose="020B0502040204020203" pitchFamily="34" charset="0"/>
              </a:rPr>
              <a:t> Masyarakat</a:t>
            </a:r>
            <a:endParaRPr lang="en-ID" sz="3200" dirty="0">
              <a:latin typeface="Bahnschrift SemiLight SemiConde" panose="020B0502040204020203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C27F6F50-67F3-4B8D-B5DB-29DE29C6F6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83018" y="0"/>
            <a:ext cx="7408985" cy="6858000"/>
          </a:xfrm>
        </p:spPr>
      </p:pic>
    </p:spTree>
    <p:extLst>
      <p:ext uri="{BB962C8B-B14F-4D97-AF65-F5344CB8AC3E}">
        <p14:creationId xmlns:p14="http://schemas.microsoft.com/office/powerpoint/2010/main" val="1303969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/>
              <a:t>Dua Sendi</a:t>
            </a:r>
            <a:r>
              <a:rPr lang="en-US" dirty="0"/>
              <a:t> </a:t>
            </a:r>
            <a:r>
              <a:rPr lang="en-US" dirty="0" err="1"/>
              <a:t>Keindonesiaan</a:t>
            </a:r>
            <a:endParaRPr lang="id-ID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2438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6987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C7B117C-EBCF-4C2D-ACA5-224C7C1C8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err="1"/>
              <a:t>Pergeseran</a:t>
            </a:r>
            <a:r>
              <a:rPr lang="en-US" sz="4400" dirty="0"/>
              <a:t> Strategi </a:t>
            </a:r>
            <a:br>
              <a:rPr lang="en-US" sz="4400" dirty="0"/>
            </a:br>
            <a:r>
              <a:rPr lang="en-US" sz="4400" dirty="0" err="1"/>
              <a:t>Politik</a:t>
            </a:r>
            <a:r>
              <a:rPr lang="en-US" sz="4400" dirty="0"/>
              <a:t> </a:t>
            </a:r>
            <a:r>
              <a:rPr lang="en-US" sz="4400" dirty="0" err="1"/>
              <a:t>Identitas</a:t>
            </a:r>
            <a:r>
              <a:rPr lang="en-US" sz="4400" dirty="0"/>
              <a:t> di Indonesia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400D82E8-FAE9-44FF-8339-938E204572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9355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7ADD60-8C1B-EE6A-1467-F78491B19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9"/>
            <a:ext cx="4234315" cy="1325563"/>
          </a:xfrm>
        </p:spPr>
        <p:txBody>
          <a:bodyPr/>
          <a:lstStyle/>
          <a:p>
            <a:r>
              <a:rPr lang="en-US" dirty="0" err="1"/>
              <a:t>Tiga</a:t>
            </a:r>
            <a:r>
              <a:rPr lang="en-US" dirty="0"/>
              <a:t> Agenda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Besar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DCECDE2A-05AF-BA4E-1573-F6E3CEF0E2A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456501" y="693020"/>
          <a:ext cx="6897303" cy="5573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7911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3E91FB-E23F-EDB1-276D-BC3239527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827" y="356731"/>
            <a:ext cx="10515600" cy="1325563"/>
          </a:xfrm>
        </p:spPr>
        <p:txBody>
          <a:bodyPr/>
          <a:lstStyle/>
          <a:p>
            <a:r>
              <a:rPr lang="en-US" b="1" dirty="0" err="1"/>
              <a:t>Tahapan</a:t>
            </a:r>
            <a:r>
              <a:rPr lang="en-US" b="1" dirty="0"/>
              <a:t> </a:t>
            </a:r>
            <a:r>
              <a:rPr lang="en-US" b="1" dirty="0" err="1"/>
              <a:t>Pemilu</a:t>
            </a:r>
            <a:r>
              <a:rPr lang="en-US" b="1" dirty="0"/>
              <a:t>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F35A51E-4506-EFFD-0C3A-4DEAEC8A5B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99060" y="5508062"/>
            <a:ext cx="8767813" cy="330433"/>
          </a:xfrm>
        </p:spPr>
        <p:txBody>
          <a:bodyPr>
            <a:no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https://nasional.tempo.co/read/1601415/7-tahapan-pemilu-2024-dimulai-14-juni-2022-ini-urutannya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31FB0779-061C-4202-A0A0-224C66FB1092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25129" y="1349947"/>
          <a:ext cx="11781323" cy="4158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8091450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242F41"/>
      </a:dk2>
      <a:lt2>
        <a:srgbClr val="E4E8E2"/>
      </a:lt2>
      <a:accent1>
        <a:srgbClr val="A62DE3"/>
      </a:accent1>
      <a:accent2>
        <a:srgbClr val="643ED8"/>
      </a:accent2>
      <a:accent3>
        <a:srgbClr val="2D4CE3"/>
      </a:accent3>
      <a:accent4>
        <a:srgbClr val="1B86D1"/>
      </a:accent4>
      <a:accent5>
        <a:srgbClr val="24B5B4"/>
      </a:accent5>
      <a:accent6>
        <a:srgbClr val="18BB77"/>
      </a:accent6>
      <a:hlink>
        <a:srgbClr val="358EA0"/>
      </a:hlink>
      <a:folHlink>
        <a:srgbClr val="7F7F7F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VTI" id="{ABE3C30C-0FC0-4450-828E-52DE70F1BCCB}" vid="{A6E2497D-935A-4CFD-B9FD-6DCB15FA68B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</TotalTime>
  <Words>317</Words>
  <Application>Microsoft Office PowerPoint</Application>
  <PresentationFormat>Custom</PresentationFormat>
  <Paragraphs>60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3_Office Theme</vt:lpstr>
      <vt:lpstr>2_Office Theme</vt:lpstr>
      <vt:lpstr>RetrospectVTI</vt:lpstr>
      <vt:lpstr>Office Theme</vt:lpstr>
      <vt:lpstr>Tantangan Kemajuan Bangsa  di Tahun Politik</vt:lpstr>
      <vt:lpstr> Kemajuan Bangsa  dan Modal Sosialnya</vt:lpstr>
      <vt:lpstr>Modalitas Pembangunan dan  Kemajuan Yang Berkelanjutan</vt:lpstr>
      <vt:lpstr>Pengertian  Modal Sosial</vt:lpstr>
      <vt:lpstr>Modal Sosial sebagai Perekat Kebersamaan Masyarakat</vt:lpstr>
      <vt:lpstr>Dua Sendi Keindonesiaan</vt:lpstr>
      <vt:lpstr>Pergeseran Strategi  Politik Identitas di Indonesia</vt:lpstr>
      <vt:lpstr>Tiga Agenda Politik Besar</vt:lpstr>
      <vt:lpstr>Tahapan Pemilu 2024</vt:lpstr>
      <vt:lpstr>Pengisian Caretaker  Kepala Daerah</vt:lpstr>
      <vt:lpstr>Dua Tantangan Krusial</vt:lpstr>
      <vt:lpstr>Bagaimana Prospeknya  di Tahun 2024?</vt:lpstr>
      <vt:lpstr>Bergantung Dua Faktor</vt:lpstr>
      <vt:lpstr>Empat Isu Krusial  Kesatuan Bangsa dan Politik </vt:lpstr>
      <vt:lpstr>Sekian dan Terima Kasih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</dc:title>
  <dc:creator>Mas Jizu</dc:creator>
  <cp:lastModifiedBy>K2C KOMPUTINDO</cp:lastModifiedBy>
  <cp:revision>125</cp:revision>
  <dcterms:created xsi:type="dcterms:W3CDTF">2018-09-04T08:31:40Z</dcterms:created>
  <dcterms:modified xsi:type="dcterms:W3CDTF">2023-12-18T09:38:23Z</dcterms:modified>
</cp:coreProperties>
</file>