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8" r:id="rId3"/>
  </p:sldMasterIdLst>
  <p:notesMasterIdLst>
    <p:notesMasterId r:id="rId20"/>
  </p:notesMasterIdLst>
  <p:sldIdLst>
    <p:sldId id="256" r:id="rId4"/>
    <p:sldId id="299" r:id="rId5"/>
    <p:sldId id="300" r:id="rId6"/>
    <p:sldId id="301" r:id="rId7"/>
    <p:sldId id="302" r:id="rId8"/>
    <p:sldId id="303" r:id="rId9"/>
    <p:sldId id="309" r:id="rId10"/>
    <p:sldId id="310" r:id="rId11"/>
    <p:sldId id="311" r:id="rId12"/>
    <p:sldId id="295" r:id="rId13"/>
    <p:sldId id="296" r:id="rId14"/>
    <p:sldId id="297" r:id="rId15"/>
    <p:sldId id="304" r:id="rId16"/>
    <p:sldId id="284" r:id="rId17"/>
    <p:sldId id="275"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2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5A8A2-C1C0-415C-BCF1-1D95E35834A4}"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F9A64-5C40-4966-8361-6C6A42595505}" type="slidenum">
              <a:rPr lang="en-US" smtClean="0"/>
              <a:t>‹#›</a:t>
            </a:fld>
            <a:endParaRPr lang="en-US"/>
          </a:p>
        </p:txBody>
      </p:sp>
    </p:spTree>
    <p:extLst>
      <p:ext uri="{BB962C8B-B14F-4D97-AF65-F5344CB8AC3E}">
        <p14:creationId xmlns:p14="http://schemas.microsoft.com/office/powerpoint/2010/main" val="326082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3062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4854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3427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8281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0365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3054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6717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1000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029421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060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3709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236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6900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93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2505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4580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2029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1380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7823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212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49380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5598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0576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3501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188819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29991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94032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17104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91486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70015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2608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0963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6/13/2023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14847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6/13/2023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61506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tribunnews.com/tag/sikap-cinta-tanah-air-adalah" TargetMode="External"/><Relationship Id="rId2" Type="http://schemas.openxmlformats.org/officeDocument/2006/relationships/hyperlink" Target="https://kbbi.kemdikbud.go.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6389"/>
            <a:ext cx="7772400" cy="1463040"/>
          </a:xfrm>
        </p:spPr>
        <p:txBody>
          <a:bodyPr>
            <a:normAutofit/>
          </a:bodyPr>
          <a:lstStyle/>
          <a:p>
            <a:r>
              <a:rPr lang="en-US" sz="6600" dirty="0" err="1"/>
              <a:t>Cinta</a:t>
            </a:r>
            <a:r>
              <a:rPr lang="en-US" sz="6600" dirty="0"/>
              <a:t> </a:t>
            </a:r>
            <a:r>
              <a:rPr lang="en-US" sz="6600" dirty="0" err="1"/>
              <a:t>tanah</a:t>
            </a:r>
            <a:r>
              <a:rPr lang="en-US" sz="6600" dirty="0"/>
              <a:t> air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12" y="612752"/>
            <a:ext cx="5195888" cy="3457627"/>
          </a:xfrm>
          <a:prstGeom prst="rect">
            <a:avLst/>
          </a:prstGeom>
        </p:spPr>
      </p:pic>
    </p:spTree>
    <p:extLst>
      <p:ext uri="{BB962C8B-B14F-4D97-AF65-F5344CB8AC3E}">
        <p14:creationId xmlns:p14="http://schemas.microsoft.com/office/powerpoint/2010/main" val="1783952153"/>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2567" y="2406317"/>
            <a:ext cx="9396663" cy="418698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id-ID" sz="2400" dirty="0"/>
              <a:t>Bendera Merah Putih resmi dijadikan sebagai bendera nasional Indonesia sejak tanggal 17 Agustus 1945. Telah ada pengaturan mengenai ketentuan ukuran bendera, penggunaan, penempatan, hingga aturan pidana terhadap pihak yang menghina Bendera Negara. Aturan tersebut termuat </a:t>
            </a:r>
            <a:r>
              <a:rPr lang="id-ID" sz="2400" dirty="0" smtClean="0"/>
              <a:t>dalam :</a:t>
            </a:r>
          </a:p>
          <a:p>
            <a:pPr algn="ctr"/>
            <a:r>
              <a:rPr lang="id-ID" sz="2800" dirty="0" smtClean="0">
                <a:solidFill>
                  <a:schemeClr val="accent1"/>
                </a:solidFill>
              </a:rPr>
              <a:t>Undang-Undang </a:t>
            </a:r>
            <a:r>
              <a:rPr lang="id-ID" sz="2800" dirty="0">
                <a:solidFill>
                  <a:schemeClr val="accent1"/>
                </a:solidFill>
              </a:rPr>
              <a:t>Republik Indonesia Nomor 24 Tahun 2009 tentang Bendera, Bahasa, dan Lambang Negara, serta Lagu Kebangsaan.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443" y="-180476"/>
            <a:ext cx="3156419" cy="3345805"/>
          </a:xfrm>
          <a:prstGeom prst="rect">
            <a:avLst/>
          </a:prstGeom>
        </p:spPr>
      </p:pic>
      <p:sp>
        <p:nvSpPr>
          <p:cNvPr id="6" name="Title 1"/>
          <p:cNvSpPr>
            <a:spLocks noGrp="1"/>
          </p:cNvSpPr>
          <p:nvPr>
            <p:ph type="title"/>
          </p:nvPr>
        </p:nvSpPr>
        <p:spPr>
          <a:xfrm>
            <a:off x="4993105" y="814327"/>
            <a:ext cx="5787190" cy="678100"/>
          </a:xfrm>
          <a:solidFill>
            <a:srgbClr val="92D050"/>
          </a:solidFill>
        </p:spPr>
        <p:txBody>
          <a:bodyPr>
            <a:noAutofit/>
          </a:bodyPr>
          <a:lstStyle/>
          <a:p>
            <a:pPr algn="ctr"/>
            <a:r>
              <a:rPr lang="id-ID" sz="4800" dirty="0" smtClean="0"/>
              <a:t>Bendera</a:t>
            </a:r>
            <a:endParaRPr lang="en-US" sz="4800" dirty="0"/>
          </a:p>
        </p:txBody>
      </p:sp>
    </p:spTree>
    <p:extLst>
      <p:ext uri="{BB962C8B-B14F-4D97-AF65-F5344CB8AC3E}">
        <p14:creationId xmlns:p14="http://schemas.microsoft.com/office/powerpoint/2010/main" val="1905824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19" y="248653"/>
            <a:ext cx="7552266" cy="1122947"/>
          </a:xfrm>
        </p:spPr>
        <p:txBody>
          <a:bodyPr>
            <a:normAutofit fontScale="90000"/>
          </a:bodyPr>
          <a:lstStyle/>
          <a:p>
            <a:r>
              <a:rPr lang="id-ID" dirty="0" smtClean="0"/>
              <a:t>Aturan </a:t>
            </a:r>
            <a:r>
              <a:rPr lang="id-ID" dirty="0"/>
              <a:t>terkait pengibaran bendera tertuang Dalam Pasal </a:t>
            </a:r>
            <a:r>
              <a:rPr lang="id-ID" dirty="0" smtClean="0"/>
              <a:t>7 :</a:t>
            </a:r>
            <a:r>
              <a:rPr lang="id-ID" dirty="0"/>
              <a:t/>
            </a:r>
            <a:br>
              <a:rPr lang="id-ID" dirty="0"/>
            </a:br>
            <a:endParaRPr lang="id-ID" dirty="0"/>
          </a:p>
        </p:txBody>
      </p:sp>
      <p:sp>
        <p:nvSpPr>
          <p:cNvPr id="3" name="Content Placeholder 2"/>
          <p:cNvSpPr>
            <a:spLocks noGrp="1"/>
          </p:cNvSpPr>
          <p:nvPr>
            <p:ph idx="1"/>
          </p:nvPr>
        </p:nvSpPr>
        <p:spPr>
          <a:xfrm>
            <a:off x="653270" y="1571042"/>
            <a:ext cx="8596668" cy="3880773"/>
          </a:xfrm>
        </p:spPr>
        <p:txBody>
          <a:bodyPr>
            <a:noAutofit/>
          </a:bodyPr>
          <a:lstStyle/>
          <a:p>
            <a:r>
              <a:rPr lang="id-ID" dirty="0" smtClean="0"/>
              <a:t>(</a:t>
            </a:r>
            <a:r>
              <a:rPr lang="id-ID" dirty="0"/>
              <a:t>1) Pengibaran dan/atau pemasangan Bendera Negara dilakukan pada waktu antara matahari terbit hingga matahari terbenam.</a:t>
            </a:r>
          </a:p>
          <a:p>
            <a:r>
              <a:rPr lang="id-ID" dirty="0"/>
              <a:t>(2) Dalam keadaan tertentu pengibaran dan/atau pemasangan Bendera Negara dapat dilakukan pada malam hari.</a:t>
            </a:r>
          </a:p>
          <a:p>
            <a:r>
              <a:rPr lang="id-ID" dirty="0"/>
              <a:t>(3) Bendera Negara wajib dikibarkan pada setiap peringatan Hari Kemerdekaan Bangsa Indonesia tanggal 17 Agustus oleh warga negara yang menguasai hak penggunaan rumah, gedung atau kantor, satuan pendidikan, transportasi umum, dan transportasi pribadi di seluruh wilayah Negara Kesatuan Republik Indonesia dan di kantor perwakilan Republik Indonesia di luar negeri.</a:t>
            </a:r>
          </a:p>
          <a:p>
            <a:r>
              <a:rPr lang="id-ID" dirty="0"/>
              <a:t>(4) Dalam rangka pengibaran Bendera Negara di rumah pemerintah daerah memberikan Bendera Negara kepada warga negara Indonesia yang tidak mampu.</a:t>
            </a:r>
          </a:p>
          <a:p>
            <a:r>
              <a:rPr lang="id-ID" dirty="0"/>
              <a:t>(5) Selain pengibaran pada setiap tanggal 17 Agustus Bendera Negara dikibarkan pada waktu </a:t>
            </a:r>
            <a:r>
              <a:rPr lang="id-ID" dirty="0">
                <a:solidFill>
                  <a:srgbClr val="FF0000"/>
                </a:solidFill>
              </a:rPr>
              <a:t>peringatan hari-hari besar nasional</a:t>
            </a:r>
            <a:r>
              <a:rPr lang="id-ID" dirty="0"/>
              <a:t> atau peristiwa lain.</a:t>
            </a:r>
          </a:p>
          <a:p>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1" y="2875547"/>
            <a:ext cx="3156419" cy="3345805"/>
          </a:xfrm>
          <a:prstGeom prst="rect">
            <a:avLst/>
          </a:prstGeom>
        </p:spPr>
      </p:pic>
    </p:spTree>
    <p:extLst>
      <p:ext uri="{BB962C8B-B14F-4D97-AF65-F5344CB8AC3E}">
        <p14:creationId xmlns:p14="http://schemas.microsoft.com/office/powerpoint/2010/main" val="3265040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10371" y="1341522"/>
            <a:ext cx="11257993" cy="51374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d-ID"/>
          </a:p>
        </p:txBody>
      </p:sp>
      <p:sp>
        <p:nvSpPr>
          <p:cNvPr id="5" name="Title 1"/>
          <p:cNvSpPr>
            <a:spLocks noGrp="1"/>
          </p:cNvSpPr>
          <p:nvPr>
            <p:ph type="title"/>
          </p:nvPr>
        </p:nvSpPr>
        <p:spPr>
          <a:xfrm>
            <a:off x="1784241" y="212558"/>
            <a:ext cx="8310254" cy="1122947"/>
          </a:xfrm>
        </p:spPr>
        <p:txBody>
          <a:bodyPr>
            <a:normAutofit fontScale="90000"/>
          </a:bodyPr>
          <a:lstStyle/>
          <a:p>
            <a:r>
              <a:rPr lang="id-ID" dirty="0"/>
              <a:t>L</a:t>
            </a:r>
            <a:r>
              <a:rPr lang="id-ID" dirty="0" smtClean="0"/>
              <a:t>arangan </a:t>
            </a:r>
            <a:r>
              <a:rPr lang="id-ID" dirty="0"/>
              <a:t>terkait bendera tertuang Dalam Pasal 24 </a:t>
            </a:r>
            <a:r>
              <a:rPr lang="id-ID" dirty="0" smtClean="0"/>
              <a:t>:</a:t>
            </a:r>
            <a:r>
              <a:rPr lang="id-ID" dirty="0"/>
              <a:t/>
            </a:r>
            <a:br>
              <a:rPr lang="id-ID" dirty="0"/>
            </a:br>
            <a:endParaRPr lang="id-ID" dirty="0"/>
          </a:p>
        </p:txBody>
      </p:sp>
      <p:sp>
        <p:nvSpPr>
          <p:cNvPr id="14" name="Multiply 13"/>
          <p:cNvSpPr/>
          <p:nvPr/>
        </p:nvSpPr>
        <p:spPr>
          <a:xfrm>
            <a:off x="9190121" y="-184484"/>
            <a:ext cx="2378243" cy="2542674"/>
          </a:xfrm>
          <a:prstGeom prst="mathMultiply">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15" name="Content Placeholder 2"/>
          <p:cNvSpPr>
            <a:spLocks noGrp="1"/>
          </p:cNvSpPr>
          <p:nvPr>
            <p:ph idx="1"/>
          </p:nvPr>
        </p:nvSpPr>
        <p:spPr>
          <a:xfrm>
            <a:off x="557018" y="1708485"/>
            <a:ext cx="10704540" cy="4403558"/>
          </a:xfrm>
        </p:spPr>
        <p:txBody>
          <a:bodyPr>
            <a:normAutofit/>
          </a:bodyPr>
          <a:lstStyle/>
          <a:p>
            <a:pPr marL="0" indent="0">
              <a:buNone/>
            </a:pPr>
            <a:r>
              <a:rPr lang="id-ID" dirty="0" smtClean="0">
                <a:latin typeface="Arial Rounded MT Bold" panose="020F0704030504030204" pitchFamily="34" charset="0"/>
              </a:rPr>
              <a:t>Setiap </a:t>
            </a:r>
            <a:r>
              <a:rPr lang="id-ID" dirty="0">
                <a:latin typeface="Arial Rounded MT Bold" panose="020F0704030504030204" pitchFamily="34" charset="0"/>
              </a:rPr>
              <a:t>orang dilarang:</a:t>
            </a:r>
          </a:p>
          <a:p>
            <a:r>
              <a:rPr lang="id-ID" dirty="0">
                <a:latin typeface="Arial Rounded MT Bold" panose="020F0704030504030204" pitchFamily="34" charset="0"/>
              </a:rPr>
              <a:t>a. merusak, merobek, menginjak-injak, membakar, </a:t>
            </a:r>
            <a:r>
              <a:rPr lang="id-ID" dirty="0" smtClean="0">
                <a:latin typeface="Arial Rounded MT Bold" panose="020F0704030504030204" pitchFamily="34" charset="0"/>
              </a:rPr>
              <a:t>atau </a:t>
            </a:r>
            <a:r>
              <a:rPr lang="fi-FI" dirty="0" smtClean="0">
                <a:latin typeface="Arial Rounded MT Bold" panose="020F0704030504030204" pitchFamily="34" charset="0"/>
              </a:rPr>
              <a:t>melakukan </a:t>
            </a:r>
            <a:r>
              <a:rPr lang="fi-FI" dirty="0">
                <a:latin typeface="Arial Rounded MT Bold" panose="020F0704030504030204" pitchFamily="34" charset="0"/>
              </a:rPr>
              <a:t>perbuatan lain dengan maksud </a:t>
            </a:r>
            <a:r>
              <a:rPr lang="fi-FI" dirty="0" smtClean="0">
                <a:latin typeface="Arial Rounded MT Bold" panose="020F0704030504030204" pitchFamily="34" charset="0"/>
              </a:rPr>
              <a:t>menodai,</a:t>
            </a:r>
            <a:r>
              <a:rPr lang="id-ID" dirty="0" smtClean="0">
                <a:latin typeface="Arial Rounded MT Bold" panose="020F0704030504030204" pitchFamily="34" charset="0"/>
              </a:rPr>
              <a:t> menghina</a:t>
            </a:r>
            <a:r>
              <a:rPr lang="id-ID" dirty="0">
                <a:latin typeface="Arial Rounded MT Bold" panose="020F0704030504030204" pitchFamily="34" charset="0"/>
              </a:rPr>
              <a:t>, atau merendahkan kehormatan </a:t>
            </a:r>
            <a:r>
              <a:rPr lang="id-ID" dirty="0" smtClean="0">
                <a:latin typeface="Arial Rounded MT Bold" panose="020F0704030504030204" pitchFamily="34" charset="0"/>
              </a:rPr>
              <a:t>Bendera Negara; </a:t>
            </a:r>
            <a:r>
              <a:rPr lang="id-ID" dirty="0" smtClean="0">
                <a:solidFill>
                  <a:srgbClr val="FF0000"/>
                </a:solidFill>
                <a:latin typeface="Arial Rounded MT Bold" panose="020F0704030504030204" pitchFamily="34" charset="0"/>
              </a:rPr>
              <a:t>Sanksi dipidana </a:t>
            </a:r>
            <a:r>
              <a:rPr lang="id-ID" dirty="0">
                <a:solidFill>
                  <a:srgbClr val="FF0000"/>
                </a:solidFill>
                <a:latin typeface="Arial Rounded MT Bold" panose="020F0704030504030204" pitchFamily="34" charset="0"/>
              </a:rPr>
              <a:t>dengan pidana penjara paling lama 5 (lima) </a:t>
            </a:r>
            <a:r>
              <a:rPr lang="id-ID" dirty="0" smtClean="0">
                <a:solidFill>
                  <a:srgbClr val="FF0000"/>
                </a:solidFill>
                <a:latin typeface="Arial Rounded MT Bold" panose="020F0704030504030204" pitchFamily="34" charset="0"/>
              </a:rPr>
              <a:t>tahun atau </a:t>
            </a:r>
            <a:r>
              <a:rPr lang="id-ID" dirty="0">
                <a:solidFill>
                  <a:srgbClr val="FF0000"/>
                </a:solidFill>
                <a:latin typeface="Arial Rounded MT Bold" panose="020F0704030504030204" pitchFamily="34" charset="0"/>
              </a:rPr>
              <a:t>denda paling banyak Rp500.000.000,00 (lima ratus </a:t>
            </a:r>
            <a:r>
              <a:rPr lang="id-ID" dirty="0" smtClean="0">
                <a:solidFill>
                  <a:srgbClr val="FF0000"/>
                </a:solidFill>
                <a:latin typeface="Arial Rounded MT Bold" panose="020F0704030504030204" pitchFamily="34" charset="0"/>
              </a:rPr>
              <a:t>juta rupiah</a:t>
            </a:r>
            <a:r>
              <a:rPr lang="id-ID" dirty="0">
                <a:solidFill>
                  <a:srgbClr val="FF0000"/>
                </a:solidFill>
                <a:latin typeface="Arial Rounded MT Bold" panose="020F0704030504030204" pitchFamily="34" charset="0"/>
              </a:rPr>
              <a:t>).</a:t>
            </a:r>
            <a:endParaRPr lang="id-ID" dirty="0" smtClean="0">
              <a:solidFill>
                <a:srgbClr val="FF0000"/>
              </a:solidFill>
              <a:latin typeface="Arial Rounded MT Bold" panose="020F0704030504030204" pitchFamily="34" charset="0"/>
            </a:endParaRPr>
          </a:p>
          <a:p>
            <a:r>
              <a:rPr lang="id-ID" dirty="0">
                <a:latin typeface="Arial Rounded MT Bold" panose="020F0704030504030204" pitchFamily="34" charset="0"/>
              </a:rPr>
              <a:t>b. memakai Bendera Negara untuk reklame atau </a:t>
            </a:r>
            <a:r>
              <a:rPr lang="id-ID" dirty="0" smtClean="0">
                <a:latin typeface="Arial Rounded MT Bold" panose="020F0704030504030204" pitchFamily="34" charset="0"/>
              </a:rPr>
              <a:t>iklan komersial;</a:t>
            </a:r>
          </a:p>
          <a:p>
            <a:r>
              <a:rPr lang="id-ID" dirty="0">
                <a:latin typeface="Arial Rounded MT Bold" panose="020F0704030504030204" pitchFamily="34" charset="0"/>
              </a:rPr>
              <a:t>c. mengibarkan Bendera Negara yang rusak, robek, </a:t>
            </a:r>
            <a:r>
              <a:rPr lang="id-ID" dirty="0" smtClean="0">
                <a:latin typeface="Arial Rounded MT Bold" panose="020F0704030504030204" pitchFamily="34" charset="0"/>
              </a:rPr>
              <a:t>luntur, kusut</a:t>
            </a:r>
            <a:r>
              <a:rPr lang="id-ID" dirty="0">
                <a:latin typeface="Arial Rounded MT Bold" panose="020F0704030504030204" pitchFamily="34" charset="0"/>
              </a:rPr>
              <a:t>, atau kusam;</a:t>
            </a:r>
            <a:endParaRPr lang="id-ID" dirty="0" smtClean="0">
              <a:latin typeface="Arial Rounded MT Bold" panose="020F0704030504030204" pitchFamily="34" charset="0"/>
            </a:endParaRPr>
          </a:p>
          <a:p>
            <a:r>
              <a:rPr lang="id-ID" dirty="0" smtClean="0">
                <a:latin typeface="Arial Rounded MT Bold" panose="020F0704030504030204" pitchFamily="34" charset="0"/>
              </a:rPr>
              <a:t>d</a:t>
            </a:r>
            <a:r>
              <a:rPr lang="id-ID" dirty="0">
                <a:latin typeface="Arial Rounded MT Bold" panose="020F0704030504030204" pitchFamily="34" charset="0"/>
              </a:rPr>
              <a:t>. mencetak, menyulam, dan menulis huruf, angka, </a:t>
            </a:r>
            <a:r>
              <a:rPr lang="id-ID" dirty="0" smtClean="0">
                <a:latin typeface="Arial Rounded MT Bold" panose="020F0704030504030204" pitchFamily="34" charset="0"/>
              </a:rPr>
              <a:t>gambar atau </a:t>
            </a:r>
            <a:r>
              <a:rPr lang="id-ID" dirty="0">
                <a:latin typeface="Arial Rounded MT Bold" panose="020F0704030504030204" pitchFamily="34" charset="0"/>
              </a:rPr>
              <a:t>tanda lain dan memasang lencana atau </a:t>
            </a:r>
            <a:r>
              <a:rPr lang="id-ID" dirty="0" smtClean="0">
                <a:latin typeface="Arial Rounded MT Bold" panose="020F0704030504030204" pitchFamily="34" charset="0"/>
              </a:rPr>
              <a:t>benda apapun </a:t>
            </a:r>
            <a:r>
              <a:rPr lang="id-ID" dirty="0">
                <a:latin typeface="Arial Rounded MT Bold" panose="020F0704030504030204" pitchFamily="34" charset="0"/>
              </a:rPr>
              <a:t>pada Bendera Negara; </a:t>
            </a:r>
            <a:r>
              <a:rPr lang="id-ID" dirty="0" smtClean="0">
                <a:latin typeface="Arial Rounded MT Bold" panose="020F0704030504030204" pitchFamily="34" charset="0"/>
              </a:rPr>
              <a:t>dan</a:t>
            </a:r>
          </a:p>
          <a:p>
            <a:r>
              <a:rPr lang="id-ID" dirty="0">
                <a:latin typeface="Arial Rounded MT Bold" panose="020F0704030504030204" pitchFamily="34" charset="0"/>
              </a:rPr>
              <a:t>e. memakai Bendera Negara untuk langit-langit, </a:t>
            </a:r>
            <a:r>
              <a:rPr lang="id-ID" dirty="0" smtClean="0">
                <a:latin typeface="Arial Rounded MT Bold" panose="020F0704030504030204" pitchFamily="34" charset="0"/>
              </a:rPr>
              <a:t>atap, pembungkus </a:t>
            </a:r>
            <a:r>
              <a:rPr lang="id-ID" dirty="0">
                <a:latin typeface="Arial Rounded MT Bold" panose="020F0704030504030204" pitchFamily="34" charset="0"/>
              </a:rPr>
              <a:t>barang, dan tutup barang yang </a:t>
            </a:r>
            <a:r>
              <a:rPr lang="id-ID" dirty="0" smtClean="0">
                <a:latin typeface="Arial Rounded MT Bold" panose="020F0704030504030204" pitchFamily="34" charset="0"/>
              </a:rPr>
              <a:t>dapat menurunkan </a:t>
            </a:r>
            <a:r>
              <a:rPr lang="id-ID" dirty="0">
                <a:latin typeface="Arial Rounded MT Bold" panose="020F0704030504030204" pitchFamily="34" charset="0"/>
              </a:rPr>
              <a:t>kehormatan Bendera Negara</a:t>
            </a:r>
            <a:r>
              <a:rPr lang="id-ID" dirty="0" smtClean="0">
                <a:latin typeface="Arial Rounded MT Bold" panose="020F0704030504030204" pitchFamily="34" charset="0"/>
              </a:rPr>
              <a:t>. </a:t>
            </a:r>
            <a:r>
              <a:rPr lang="id-ID" dirty="0" smtClean="0">
                <a:solidFill>
                  <a:srgbClr val="FF0000"/>
                </a:solidFill>
                <a:latin typeface="Arial Rounded MT Bold" panose="020F0704030504030204" pitchFamily="34" charset="0"/>
              </a:rPr>
              <a:t>Sanksi Huruf b, c, d dan e, Dipidana </a:t>
            </a:r>
            <a:r>
              <a:rPr lang="id-ID" dirty="0">
                <a:solidFill>
                  <a:srgbClr val="FF0000"/>
                </a:solidFill>
                <a:latin typeface="Arial Rounded MT Bold" panose="020F0704030504030204" pitchFamily="34" charset="0"/>
              </a:rPr>
              <a:t>dengan pidana penjara paling lama 1 (satu) </a:t>
            </a:r>
            <a:r>
              <a:rPr lang="id-ID" dirty="0" smtClean="0">
                <a:solidFill>
                  <a:srgbClr val="FF0000"/>
                </a:solidFill>
                <a:latin typeface="Arial Rounded MT Bold" panose="020F0704030504030204" pitchFamily="34" charset="0"/>
              </a:rPr>
              <a:t>tahun atau </a:t>
            </a:r>
            <a:r>
              <a:rPr lang="id-ID" dirty="0">
                <a:solidFill>
                  <a:srgbClr val="FF0000"/>
                </a:solidFill>
                <a:latin typeface="Arial Rounded MT Bold" panose="020F0704030504030204" pitchFamily="34" charset="0"/>
              </a:rPr>
              <a:t>denda paling banyak Rp100.000.000,00 (seratus </a:t>
            </a:r>
            <a:r>
              <a:rPr lang="id-ID" dirty="0" smtClean="0">
                <a:solidFill>
                  <a:srgbClr val="FF0000"/>
                </a:solidFill>
                <a:latin typeface="Arial Rounded MT Bold" panose="020F0704030504030204" pitchFamily="34" charset="0"/>
              </a:rPr>
              <a:t>juta rupiah</a:t>
            </a:r>
            <a:r>
              <a:rPr lang="id-ID" dirty="0">
                <a:solidFill>
                  <a:srgbClr val="FF0000"/>
                </a:solidFill>
                <a:latin typeface="Arial Rounded MT Bold" panose="020F0704030504030204" pitchFamily="34" charset="0"/>
              </a:rPr>
              <a:t>)</a:t>
            </a:r>
          </a:p>
        </p:txBody>
      </p:sp>
    </p:spTree>
    <p:extLst>
      <p:ext uri="{BB962C8B-B14F-4D97-AF65-F5344CB8AC3E}">
        <p14:creationId xmlns:p14="http://schemas.microsoft.com/office/powerpoint/2010/main" val="2592482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2506" y="132346"/>
            <a:ext cx="9466846" cy="53901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4000" dirty="0" smtClean="0">
                <a:solidFill>
                  <a:srgbClr val="FF0000"/>
                </a:solidFill>
              </a:rPr>
              <a:t>BAHASA</a:t>
            </a:r>
          </a:p>
          <a:p>
            <a:r>
              <a:rPr lang="id-ID" sz="2800" dirty="0" smtClean="0">
                <a:solidFill>
                  <a:srgbClr val="FF0000"/>
                </a:solidFill>
              </a:rPr>
              <a:t>Bahasa </a:t>
            </a:r>
            <a:r>
              <a:rPr lang="id-ID" sz="2800" dirty="0">
                <a:solidFill>
                  <a:srgbClr val="FF0000"/>
                </a:solidFill>
              </a:rPr>
              <a:t>Indonesia </a:t>
            </a:r>
            <a:r>
              <a:rPr lang="id-ID" sz="2800" dirty="0"/>
              <a:t>adalah bahasa resmi Bangsa </a:t>
            </a:r>
            <a:r>
              <a:rPr lang="id-ID" sz="2800" dirty="0" smtClean="0"/>
              <a:t>Indonesia.</a:t>
            </a:r>
          </a:p>
          <a:p>
            <a:r>
              <a:rPr lang="id-ID" sz="2800" dirty="0" smtClean="0"/>
              <a:t>Bahasa </a:t>
            </a:r>
            <a:r>
              <a:rPr lang="id-ID" sz="2800" dirty="0"/>
              <a:t>Indonesia juga menjadi bahasa persatuan Bangsa </a:t>
            </a:r>
            <a:r>
              <a:rPr lang="id-ID" sz="2800" dirty="0" smtClean="0"/>
              <a:t>Indonesia.</a:t>
            </a:r>
          </a:p>
          <a:p>
            <a:r>
              <a:rPr lang="id-ID" sz="2800" dirty="0" smtClean="0"/>
              <a:t>Bahasa </a:t>
            </a:r>
            <a:r>
              <a:rPr lang="id-ID" sz="2800" dirty="0"/>
              <a:t>Indonesia diresmikan sebagai bahasa nasional setelah Proklamasi Kemerdekaan Indonesia, 18 Agustus </a:t>
            </a:r>
            <a:r>
              <a:rPr lang="id-ID" sz="2800" dirty="0" smtClean="0"/>
              <a:t>1945. Ketetapannya </a:t>
            </a:r>
            <a:r>
              <a:rPr lang="id-ID" sz="2800" dirty="0"/>
              <a:t>dituangkan dalam Undang-Undang Dasar (UUD) 1945 pasal 36, yang menyatakan bahwa "Bahasa Negara ialah Bahasa Indonesia</a:t>
            </a:r>
            <a:r>
              <a:rPr lang="id-ID" sz="2800" dirty="0" smtClean="0"/>
              <a:t>".</a:t>
            </a:r>
            <a:endParaRPr lang="id-ID"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273" y="697932"/>
            <a:ext cx="2452437" cy="28611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994" y="4426540"/>
            <a:ext cx="4320716" cy="2865878"/>
          </a:xfrm>
          <a:prstGeom prst="rect">
            <a:avLst/>
          </a:prstGeom>
        </p:spPr>
      </p:pic>
    </p:spTree>
    <p:extLst>
      <p:ext uri="{BB962C8B-B14F-4D97-AF65-F5344CB8AC3E}">
        <p14:creationId xmlns:p14="http://schemas.microsoft.com/office/powerpoint/2010/main" val="169815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843" y="371387"/>
            <a:ext cx="9720072" cy="1499616"/>
          </a:xfrm>
          <a:solidFill>
            <a:srgbClr val="92D050"/>
          </a:solidFill>
        </p:spPr>
        <p:txBody>
          <a:bodyPr/>
          <a:lstStyle/>
          <a:p>
            <a:pPr algn="ctr"/>
            <a:r>
              <a:rPr lang="en-US" dirty="0" err="1" smtClean="0"/>
              <a:t>Lambang</a:t>
            </a:r>
            <a:r>
              <a:rPr lang="en-US" dirty="0" smtClean="0"/>
              <a:t> </a:t>
            </a:r>
            <a:r>
              <a:rPr lang="en-US" dirty="0" err="1" smtClean="0"/>
              <a:t>negara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843" y="1871003"/>
            <a:ext cx="9720072" cy="4753376"/>
          </a:xfrm>
        </p:spPr>
      </p:pic>
    </p:spTree>
    <p:extLst>
      <p:ext uri="{BB962C8B-B14F-4D97-AF65-F5344CB8AC3E}">
        <p14:creationId xmlns:p14="http://schemas.microsoft.com/office/powerpoint/2010/main" val="2502249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244094" cy="1499616"/>
          </a:xfrm>
          <a:solidFill>
            <a:schemeClr val="accent1">
              <a:lumMod val="40000"/>
              <a:lumOff val="60000"/>
            </a:schemeClr>
          </a:solidFill>
        </p:spPr>
        <p:txBody>
          <a:bodyPr/>
          <a:lstStyle/>
          <a:p>
            <a:pPr algn="ctr"/>
            <a:r>
              <a:rPr lang="en-US" dirty="0" err="1"/>
              <a:t>Lagu</a:t>
            </a:r>
            <a:r>
              <a:rPr lang="en-US" dirty="0"/>
              <a:t> </a:t>
            </a:r>
            <a:r>
              <a:rPr lang="en-US" dirty="0" err="1"/>
              <a:t>kebangsaan</a:t>
            </a:r>
            <a:endParaRPr lang="en-US" dirty="0"/>
          </a:p>
        </p:txBody>
      </p:sp>
      <p:sp>
        <p:nvSpPr>
          <p:cNvPr id="3" name="Content Placeholder 2"/>
          <p:cNvSpPr>
            <a:spLocks noGrp="1"/>
          </p:cNvSpPr>
          <p:nvPr>
            <p:ph idx="1"/>
          </p:nvPr>
        </p:nvSpPr>
        <p:spPr>
          <a:xfrm>
            <a:off x="1024128" y="1617785"/>
            <a:ext cx="10244094" cy="4691575"/>
          </a:xfrm>
          <a:blipFill dpi="0" rotWithShape="1">
            <a:blip r:embed="rId2">
              <a:alphaModFix amt="42000"/>
            </a:blip>
            <a:srcRect/>
            <a:stretch>
              <a:fillRect/>
            </a:stretch>
          </a:blipFill>
        </p:spPr>
        <p:txBody>
          <a:bodyPr/>
          <a:lstStyle/>
          <a:p>
            <a:endParaRPr lang="en-US" dirty="0" smtClean="0">
              <a:solidFill>
                <a:schemeClr val="tx2">
                  <a:lumMod val="75000"/>
                </a:schemeClr>
              </a:solidFill>
            </a:endParaRPr>
          </a:p>
          <a:p>
            <a:r>
              <a:rPr lang="en-US" dirty="0" err="1" smtClean="0">
                <a:solidFill>
                  <a:schemeClr val="tx2">
                    <a:lumMod val="75000"/>
                  </a:schemeClr>
                </a:solidFill>
              </a:rPr>
              <a:t>Lagu</a:t>
            </a:r>
            <a:r>
              <a:rPr lang="en-US" dirty="0" smtClean="0">
                <a:solidFill>
                  <a:schemeClr val="tx2">
                    <a:lumMod val="75000"/>
                  </a:schemeClr>
                </a:solidFill>
              </a:rPr>
              <a:t> </a:t>
            </a:r>
            <a:r>
              <a:rPr lang="en-US" dirty="0">
                <a:solidFill>
                  <a:schemeClr val="tx2">
                    <a:lumMod val="75000"/>
                  </a:schemeClr>
                </a:solidFill>
              </a:rPr>
              <a:t>"Indonesia Raya" </a:t>
            </a:r>
            <a:r>
              <a:rPr lang="en-US" dirty="0" err="1">
                <a:solidFill>
                  <a:schemeClr val="tx2">
                    <a:lumMod val="75000"/>
                  </a:schemeClr>
                </a:solidFill>
              </a:rPr>
              <a:t>diciptakan</a:t>
            </a:r>
            <a:r>
              <a:rPr lang="en-US" dirty="0">
                <a:solidFill>
                  <a:schemeClr val="tx2">
                    <a:lumMod val="75000"/>
                  </a:schemeClr>
                </a:solidFill>
              </a:rPr>
              <a:t> </a:t>
            </a:r>
            <a:r>
              <a:rPr lang="en-US" dirty="0" err="1">
                <a:solidFill>
                  <a:schemeClr val="tx2">
                    <a:lumMod val="75000"/>
                  </a:schemeClr>
                </a:solidFill>
              </a:rPr>
              <a:t>oleh</a:t>
            </a:r>
            <a:r>
              <a:rPr lang="en-US" dirty="0">
                <a:solidFill>
                  <a:schemeClr val="tx2">
                    <a:lumMod val="75000"/>
                  </a:schemeClr>
                </a:solidFill>
              </a:rPr>
              <a:t> WR </a:t>
            </a:r>
            <a:r>
              <a:rPr lang="en-US" dirty="0" err="1">
                <a:solidFill>
                  <a:schemeClr val="tx2">
                    <a:lumMod val="75000"/>
                  </a:schemeClr>
                </a:solidFill>
              </a:rPr>
              <a:t>Supratman</a:t>
            </a:r>
            <a:r>
              <a:rPr lang="en-US" dirty="0">
                <a:solidFill>
                  <a:schemeClr val="tx2">
                    <a:lumMod val="75000"/>
                  </a:schemeClr>
                </a:solidFill>
              </a:rPr>
              <a:t> </a:t>
            </a:r>
            <a:r>
              <a:rPr lang="en-US" dirty="0" err="1">
                <a:solidFill>
                  <a:schemeClr val="tx2">
                    <a:lumMod val="75000"/>
                  </a:schemeClr>
                </a:solidFill>
              </a:rPr>
              <a:t>dan</a:t>
            </a:r>
            <a:r>
              <a:rPr lang="en-US" dirty="0">
                <a:solidFill>
                  <a:schemeClr val="tx2">
                    <a:lumMod val="75000"/>
                  </a:schemeClr>
                </a:solidFill>
              </a:rPr>
              <a:t> </a:t>
            </a:r>
            <a:r>
              <a:rPr lang="en-US" dirty="0" err="1">
                <a:solidFill>
                  <a:schemeClr val="tx2">
                    <a:lumMod val="75000"/>
                  </a:schemeClr>
                </a:solidFill>
              </a:rPr>
              <a:t>dikumandangkan</a:t>
            </a:r>
            <a:r>
              <a:rPr lang="en-US" dirty="0">
                <a:solidFill>
                  <a:schemeClr val="tx2">
                    <a:lumMod val="75000"/>
                  </a:schemeClr>
                </a:solidFill>
              </a:rPr>
              <a:t> </a:t>
            </a:r>
            <a:r>
              <a:rPr lang="en-US" dirty="0" err="1">
                <a:solidFill>
                  <a:schemeClr val="tx2">
                    <a:lumMod val="75000"/>
                  </a:schemeClr>
                </a:solidFill>
              </a:rPr>
              <a:t>pertama</a:t>
            </a:r>
            <a:r>
              <a:rPr lang="en-US" dirty="0">
                <a:solidFill>
                  <a:schemeClr val="tx2">
                    <a:lumMod val="75000"/>
                  </a:schemeClr>
                </a:solidFill>
              </a:rPr>
              <a:t> kali di </a:t>
            </a:r>
            <a:r>
              <a:rPr lang="en-US" dirty="0" err="1">
                <a:solidFill>
                  <a:schemeClr val="tx2">
                    <a:lumMod val="75000"/>
                  </a:schemeClr>
                </a:solidFill>
              </a:rPr>
              <a:t>muka</a:t>
            </a:r>
            <a:r>
              <a:rPr lang="en-US" dirty="0">
                <a:solidFill>
                  <a:schemeClr val="tx2">
                    <a:lumMod val="75000"/>
                  </a:schemeClr>
                </a:solidFill>
              </a:rPr>
              <a:t> </a:t>
            </a:r>
            <a:r>
              <a:rPr lang="en-US" dirty="0" err="1">
                <a:solidFill>
                  <a:schemeClr val="tx2">
                    <a:lumMod val="75000"/>
                  </a:schemeClr>
                </a:solidFill>
              </a:rPr>
              <a:t>umum</a:t>
            </a:r>
            <a:r>
              <a:rPr lang="en-US" dirty="0">
                <a:solidFill>
                  <a:schemeClr val="tx2">
                    <a:lumMod val="75000"/>
                  </a:schemeClr>
                </a:solidFill>
              </a:rPr>
              <a:t> </a:t>
            </a:r>
            <a:r>
              <a:rPr lang="en-US" dirty="0" err="1">
                <a:solidFill>
                  <a:schemeClr val="tx2">
                    <a:lumMod val="75000"/>
                  </a:schemeClr>
                </a:solidFill>
              </a:rPr>
              <a:t>pada</a:t>
            </a:r>
            <a:r>
              <a:rPr lang="en-US" dirty="0">
                <a:solidFill>
                  <a:schemeClr val="tx2">
                    <a:lumMod val="75000"/>
                  </a:schemeClr>
                </a:solidFill>
              </a:rPr>
              <a:t> </a:t>
            </a:r>
            <a:r>
              <a:rPr lang="en-US" dirty="0" err="1">
                <a:solidFill>
                  <a:schemeClr val="tx2">
                    <a:lumMod val="75000"/>
                  </a:schemeClr>
                </a:solidFill>
              </a:rPr>
              <a:t>Kongres</a:t>
            </a:r>
            <a:r>
              <a:rPr lang="en-US" dirty="0">
                <a:solidFill>
                  <a:schemeClr val="tx2">
                    <a:lumMod val="75000"/>
                  </a:schemeClr>
                </a:solidFill>
              </a:rPr>
              <a:t> </a:t>
            </a:r>
            <a:r>
              <a:rPr lang="en-US" dirty="0" err="1">
                <a:solidFill>
                  <a:schemeClr val="tx2">
                    <a:lumMod val="75000"/>
                  </a:schemeClr>
                </a:solidFill>
              </a:rPr>
              <a:t>Pemuda</a:t>
            </a:r>
            <a:r>
              <a:rPr lang="en-US" dirty="0">
                <a:solidFill>
                  <a:schemeClr val="tx2">
                    <a:lumMod val="75000"/>
                  </a:schemeClr>
                </a:solidFill>
              </a:rPr>
              <a:t> 28 </a:t>
            </a:r>
            <a:r>
              <a:rPr lang="en-US" dirty="0" err="1">
                <a:solidFill>
                  <a:schemeClr val="tx2">
                    <a:lumMod val="75000"/>
                  </a:schemeClr>
                </a:solidFill>
              </a:rPr>
              <a:t>Oktober</a:t>
            </a:r>
            <a:r>
              <a:rPr lang="en-US" dirty="0">
                <a:solidFill>
                  <a:schemeClr val="tx2">
                    <a:lumMod val="75000"/>
                  </a:schemeClr>
                </a:solidFill>
              </a:rPr>
              <a:t> 1928 di Jakarta</a:t>
            </a:r>
          </a:p>
          <a:p>
            <a:endParaRPr lang="en-US" dirty="0">
              <a:solidFill>
                <a:schemeClr val="tx2">
                  <a:lumMod val="75000"/>
                </a:schemeClr>
              </a:solidFill>
            </a:endParaRPr>
          </a:p>
          <a:p>
            <a:r>
              <a:rPr lang="en-US" b="1" dirty="0">
                <a:solidFill>
                  <a:schemeClr val="tx2">
                    <a:lumMod val="75000"/>
                  </a:schemeClr>
                </a:solidFill>
              </a:rPr>
              <a:t>"</a:t>
            </a:r>
            <a:r>
              <a:rPr lang="en-US" b="1" dirty="0" err="1">
                <a:solidFill>
                  <a:schemeClr val="tx2">
                    <a:lumMod val="75000"/>
                  </a:schemeClr>
                </a:solidFill>
              </a:rPr>
              <a:t>Setiap</a:t>
            </a:r>
            <a:r>
              <a:rPr lang="en-US" b="1" dirty="0">
                <a:solidFill>
                  <a:schemeClr val="tx2">
                    <a:lumMod val="75000"/>
                  </a:schemeClr>
                </a:solidFill>
              </a:rPr>
              <a:t> orang yang </a:t>
            </a:r>
            <a:r>
              <a:rPr lang="en-US" b="1" dirty="0" err="1">
                <a:solidFill>
                  <a:schemeClr val="tx2">
                    <a:lumMod val="75000"/>
                  </a:schemeClr>
                </a:solidFill>
              </a:rPr>
              <a:t>hadir</a:t>
            </a:r>
            <a:r>
              <a:rPr lang="en-US" b="1" dirty="0">
                <a:solidFill>
                  <a:schemeClr val="tx2">
                    <a:lumMod val="75000"/>
                  </a:schemeClr>
                </a:solidFill>
              </a:rPr>
              <a:t> </a:t>
            </a:r>
            <a:r>
              <a:rPr lang="en-US" b="1" dirty="0" err="1">
                <a:solidFill>
                  <a:schemeClr val="tx2">
                    <a:lumMod val="75000"/>
                  </a:schemeClr>
                </a:solidFill>
              </a:rPr>
              <a:t>pada</a:t>
            </a:r>
            <a:r>
              <a:rPr lang="en-US" b="1" dirty="0">
                <a:solidFill>
                  <a:schemeClr val="tx2">
                    <a:lumMod val="75000"/>
                  </a:schemeClr>
                </a:solidFill>
              </a:rPr>
              <a:t> </a:t>
            </a:r>
            <a:r>
              <a:rPr lang="en-US" b="1" dirty="0" err="1">
                <a:solidFill>
                  <a:schemeClr val="tx2">
                    <a:lumMod val="75000"/>
                  </a:schemeClr>
                </a:solidFill>
              </a:rPr>
              <a:t>saat</a:t>
            </a:r>
            <a:r>
              <a:rPr lang="en-US" b="1" dirty="0">
                <a:solidFill>
                  <a:schemeClr val="tx2">
                    <a:lumMod val="75000"/>
                  </a:schemeClr>
                </a:solidFill>
              </a:rPr>
              <a:t> </a:t>
            </a:r>
            <a:r>
              <a:rPr lang="en-US" b="1" dirty="0" err="1">
                <a:solidFill>
                  <a:schemeClr val="tx2">
                    <a:lumMod val="75000"/>
                  </a:schemeClr>
                </a:solidFill>
              </a:rPr>
              <a:t>Lagu</a:t>
            </a:r>
            <a:r>
              <a:rPr lang="en-US" b="1" dirty="0">
                <a:solidFill>
                  <a:schemeClr val="tx2">
                    <a:lumMod val="75000"/>
                  </a:schemeClr>
                </a:solidFill>
              </a:rPr>
              <a:t> </a:t>
            </a:r>
            <a:r>
              <a:rPr lang="en-US" b="1" dirty="0" err="1">
                <a:solidFill>
                  <a:schemeClr val="tx2">
                    <a:lumMod val="75000"/>
                  </a:schemeClr>
                </a:solidFill>
              </a:rPr>
              <a:t>Kebangsaan</a:t>
            </a:r>
            <a:r>
              <a:rPr lang="en-US" b="1" dirty="0">
                <a:solidFill>
                  <a:schemeClr val="tx2">
                    <a:lumMod val="75000"/>
                  </a:schemeClr>
                </a:solidFill>
              </a:rPr>
              <a:t> </a:t>
            </a:r>
            <a:r>
              <a:rPr lang="en-US" b="1" dirty="0" err="1">
                <a:solidFill>
                  <a:schemeClr val="tx2">
                    <a:lumMod val="75000"/>
                  </a:schemeClr>
                </a:solidFill>
              </a:rPr>
              <a:t>diperdengarkan</a:t>
            </a:r>
            <a:r>
              <a:rPr lang="en-US" b="1" dirty="0">
                <a:solidFill>
                  <a:schemeClr val="tx2">
                    <a:lumMod val="75000"/>
                  </a:schemeClr>
                </a:solidFill>
              </a:rPr>
              <a:t> </a:t>
            </a:r>
            <a:r>
              <a:rPr lang="en-US" b="1" dirty="0" err="1">
                <a:solidFill>
                  <a:schemeClr val="tx2">
                    <a:lumMod val="75000"/>
                  </a:schemeClr>
                </a:solidFill>
              </a:rPr>
              <a:t>dan</a:t>
            </a:r>
            <a:r>
              <a:rPr lang="en-US" b="1" dirty="0">
                <a:solidFill>
                  <a:schemeClr val="tx2">
                    <a:lumMod val="75000"/>
                  </a:schemeClr>
                </a:solidFill>
              </a:rPr>
              <a:t>/</a:t>
            </a:r>
            <a:r>
              <a:rPr lang="en-US" b="1" dirty="0" err="1">
                <a:solidFill>
                  <a:schemeClr val="tx2">
                    <a:lumMod val="75000"/>
                  </a:schemeClr>
                </a:solidFill>
              </a:rPr>
              <a:t>atau</a:t>
            </a:r>
            <a:r>
              <a:rPr lang="en-US" b="1" dirty="0">
                <a:solidFill>
                  <a:schemeClr val="tx2">
                    <a:lumMod val="75000"/>
                  </a:schemeClr>
                </a:solidFill>
              </a:rPr>
              <a:t> </a:t>
            </a:r>
            <a:r>
              <a:rPr lang="en-US" b="1" dirty="0" err="1">
                <a:solidFill>
                  <a:schemeClr val="tx2">
                    <a:lumMod val="75000"/>
                  </a:schemeClr>
                </a:solidFill>
              </a:rPr>
              <a:t>dinyanyikan</a:t>
            </a:r>
            <a:r>
              <a:rPr lang="en-US" b="1" dirty="0">
                <a:solidFill>
                  <a:schemeClr val="tx2">
                    <a:lumMod val="75000"/>
                  </a:schemeClr>
                </a:solidFill>
              </a:rPr>
              <a:t>, </a:t>
            </a:r>
            <a:r>
              <a:rPr lang="en-US" b="1" dirty="0" err="1">
                <a:solidFill>
                  <a:schemeClr val="tx2">
                    <a:lumMod val="75000"/>
                  </a:schemeClr>
                </a:solidFill>
              </a:rPr>
              <a:t>wajib</a:t>
            </a:r>
            <a:r>
              <a:rPr lang="en-US" b="1" dirty="0">
                <a:solidFill>
                  <a:schemeClr val="tx2">
                    <a:lumMod val="75000"/>
                  </a:schemeClr>
                </a:solidFill>
              </a:rPr>
              <a:t> </a:t>
            </a:r>
            <a:r>
              <a:rPr lang="en-US" b="1" dirty="0" err="1">
                <a:solidFill>
                  <a:schemeClr val="tx2">
                    <a:lumMod val="75000"/>
                  </a:schemeClr>
                </a:solidFill>
              </a:rPr>
              <a:t>berdiri</a:t>
            </a:r>
            <a:r>
              <a:rPr lang="en-US" b="1" dirty="0">
                <a:solidFill>
                  <a:schemeClr val="tx2">
                    <a:lumMod val="75000"/>
                  </a:schemeClr>
                </a:solidFill>
              </a:rPr>
              <a:t> </a:t>
            </a:r>
            <a:r>
              <a:rPr lang="en-US" b="1" dirty="0" err="1">
                <a:solidFill>
                  <a:schemeClr val="tx2">
                    <a:lumMod val="75000"/>
                  </a:schemeClr>
                </a:solidFill>
              </a:rPr>
              <a:t>tegak</a:t>
            </a:r>
            <a:r>
              <a:rPr lang="en-US" b="1" dirty="0">
                <a:solidFill>
                  <a:schemeClr val="tx2">
                    <a:lumMod val="75000"/>
                  </a:schemeClr>
                </a:solidFill>
              </a:rPr>
              <a:t> </a:t>
            </a:r>
            <a:r>
              <a:rPr lang="en-US" b="1" dirty="0" err="1">
                <a:solidFill>
                  <a:schemeClr val="tx2">
                    <a:lumMod val="75000"/>
                  </a:schemeClr>
                </a:solidFill>
              </a:rPr>
              <a:t>dengan</a:t>
            </a:r>
            <a:r>
              <a:rPr lang="en-US" b="1" dirty="0">
                <a:solidFill>
                  <a:schemeClr val="tx2">
                    <a:lumMod val="75000"/>
                  </a:schemeClr>
                </a:solidFill>
              </a:rPr>
              <a:t> </a:t>
            </a:r>
            <a:r>
              <a:rPr lang="en-US" b="1" dirty="0" err="1">
                <a:solidFill>
                  <a:schemeClr val="tx2">
                    <a:lumMod val="75000"/>
                  </a:schemeClr>
                </a:solidFill>
              </a:rPr>
              <a:t>sikap</a:t>
            </a:r>
            <a:r>
              <a:rPr lang="en-US" b="1" dirty="0">
                <a:solidFill>
                  <a:schemeClr val="tx2">
                    <a:lumMod val="75000"/>
                  </a:schemeClr>
                </a:solidFill>
              </a:rPr>
              <a:t> </a:t>
            </a:r>
            <a:r>
              <a:rPr lang="en-US" b="1" dirty="0" err="1">
                <a:solidFill>
                  <a:schemeClr val="tx2">
                    <a:lumMod val="75000"/>
                  </a:schemeClr>
                </a:solidFill>
              </a:rPr>
              <a:t>hormat</a:t>
            </a:r>
            <a:r>
              <a:rPr lang="en-US" dirty="0">
                <a:solidFill>
                  <a:schemeClr val="tx2">
                    <a:lumMod val="75000"/>
                  </a:schemeClr>
                </a:solidFill>
              </a:rPr>
              <a:t>"</a:t>
            </a:r>
          </a:p>
          <a:p>
            <a:r>
              <a:rPr lang="en-US" dirty="0">
                <a:solidFill>
                  <a:schemeClr val="tx2">
                    <a:lumMod val="75000"/>
                  </a:schemeClr>
                </a:solidFill>
              </a:rPr>
              <a:t>- </a:t>
            </a:r>
            <a:r>
              <a:rPr lang="en-US" dirty="0" err="1">
                <a:solidFill>
                  <a:schemeClr val="tx2">
                    <a:lumMod val="75000"/>
                  </a:schemeClr>
                </a:solidFill>
              </a:rPr>
              <a:t>Pasal</a:t>
            </a:r>
            <a:r>
              <a:rPr lang="en-US" dirty="0">
                <a:solidFill>
                  <a:schemeClr val="tx2">
                    <a:lumMod val="75000"/>
                  </a:schemeClr>
                </a:solidFill>
              </a:rPr>
              <a:t> 62 UU </a:t>
            </a:r>
            <a:r>
              <a:rPr lang="en-US" dirty="0" err="1">
                <a:solidFill>
                  <a:schemeClr val="tx2">
                    <a:lumMod val="75000"/>
                  </a:schemeClr>
                </a:solidFill>
              </a:rPr>
              <a:t>Nomor</a:t>
            </a:r>
            <a:r>
              <a:rPr lang="en-US" dirty="0">
                <a:solidFill>
                  <a:schemeClr val="tx2">
                    <a:lumMod val="75000"/>
                  </a:schemeClr>
                </a:solidFill>
              </a:rPr>
              <a:t> 24 </a:t>
            </a:r>
            <a:r>
              <a:rPr lang="en-US" dirty="0" err="1">
                <a:solidFill>
                  <a:schemeClr val="tx2">
                    <a:lumMod val="75000"/>
                  </a:schemeClr>
                </a:solidFill>
              </a:rPr>
              <a:t>tahun</a:t>
            </a:r>
            <a:r>
              <a:rPr lang="en-US" dirty="0">
                <a:solidFill>
                  <a:schemeClr val="tx2">
                    <a:lumMod val="75000"/>
                  </a:schemeClr>
                </a:solidFill>
              </a:rPr>
              <a:t> 2009 </a:t>
            </a:r>
            <a:r>
              <a:rPr lang="en-US" dirty="0" err="1">
                <a:solidFill>
                  <a:schemeClr val="tx2">
                    <a:lumMod val="75000"/>
                  </a:schemeClr>
                </a:solidFill>
              </a:rPr>
              <a:t>Tentang</a:t>
            </a:r>
            <a:r>
              <a:rPr lang="en-US" dirty="0">
                <a:solidFill>
                  <a:schemeClr val="tx2">
                    <a:lumMod val="75000"/>
                  </a:schemeClr>
                </a:solidFill>
              </a:rPr>
              <a:t> </a:t>
            </a:r>
            <a:r>
              <a:rPr lang="en-US" dirty="0" err="1">
                <a:solidFill>
                  <a:schemeClr val="tx2">
                    <a:lumMod val="75000"/>
                  </a:schemeClr>
                </a:solidFill>
              </a:rPr>
              <a:t>bendera</a:t>
            </a:r>
            <a:r>
              <a:rPr lang="en-US" dirty="0">
                <a:solidFill>
                  <a:schemeClr val="tx2">
                    <a:lumMod val="75000"/>
                  </a:schemeClr>
                </a:solidFill>
              </a:rPr>
              <a:t>, </a:t>
            </a:r>
            <a:r>
              <a:rPr lang="en-US" dirty="0" err="1">
                <a:solidFill>
                  <a:schemeClr val="tx2">
                    <a:lumMod val="75000"/>
                  </a:schemeClr>
                </a:solidFill>
              </a:rPr>
              <a:t>bahasa</a:t>
            </a:r>
            <a:r>
              <a:rPr lang="en-US" dirty="0">
                <a:solidFill>
                  <a:schemeClr val="tx2">
                    <a:lumMod val="75000"/>
                  </a:schemeClr>
                </a:solidFill>
              </a:rPr>
              <a:t>, </a:t>
            </a:r>
            <a:r>
              <a:rPr lang="en-US" dirty="0" err="1">
                <a:solidFill>
                  <a:schemeClr val="tx2">
                    <a:lumMod val="75000"/>
                  </a:schemeClr>
                </a:solidFill>
              </a:rPr>
              <a:t>dan</a:t>
            </a:r>
            <a:r>
              <a:rPr lang="en-US" dirty="0">
                <a:solidFill>
                  <a:schemeClr val="tx2">
                    <a:lumMod val="75000"/>
                  </a:schemeClr>
                </a:solidFill>
              </a:rPr>
              <a:t> </a:t>
            </a:r>
            <a:r>
              <a:rPr lang="en-US" dirty="0" err="1">
                <a:solidFill>
                  <a:schemeClr val="tx2">
                    <a:lumMod val="75000"/>
                  </a:schemeClr>
                </a:solidFill>
              </a:rPr>
              <a:t>lambang</a:t>
            </a:r>
            <a:r>
              <a:rPr lang="en-US" dirty="0">
                <a:solidFill>
                  <a:schemeClr val="tx2">
                    <a:lumMod val="75000"/>
                  </a:schemeClr>
                </a:solidFill>
              </a:rPr>
              <a:t> </a:t>
            </a:r>
            <a:r>
              <a:rPr lang="en-US" dirty="0" err="1">
                <a:solidFill>
                  <a:schemeClr val="tx2">
                    <a:lumMod val="75000"/>
                  </a:schemeClr>
                </a:solidFill>
              </a:rPr>
              <a:t>negara</a:t>
            </a:r>
            <a:r>
              <a:rPr lang="en-US" dirty="0">
                <a:solidFill>
                  <a:schemeClr val="tx2">
                    <a:lumMod val="75000"/>
                  </a:schemeClr>
                </a:solidFill>
              </a:rPr>
              <a:t>, </a:t>
            </a:r>
            <a:r>
              <a:rPr lang="en-US" dirty="0" err="1">
                <a:solidFill>
                  <a:schemeClr val="tx2">
                    <a:lumMod val="75000"/>
                  </a:schemeClr>
                </a:solidFill>
              </a:rPr>
              <a:t>serta</a:t>
            </a:r>
            <a:r>
              <a:rPr lang="en-US" dirty="0">
                <a:solidFill>
                  <a:schemeClr val="tx2">
                    <a:lumMod val="75000"/>
                  </a:schemeClr>
                </a:solidFill>
              </a:rPr>
              <a:t> </a:t>
            </a:r>
            <a:r>
              <a:rPr lang="en-US" dirty="0" err="1">
                <a:solidFill>
                  <a:schemeClr val="tx2">
                    <a:lumMod val="75000"/>
                  </a:schemeClr>
                </a:solidFill>
              </a:rPr>
              <a:t>lagu</a:t>
            </a:r>
            <a:r>
              <a:rPr lang="en-US" dirty="0">
                <a:solidFill>
                  <a:schemeClr val="tx2">
                    <a:lumMod val="75000"/>
                  </a:schemeClr>
                </a:solidFill>
              </a:rPr>
              <a:t> </a:t>
            </a:r>
            <a:r>
              <a:rPr lang="en-US" dirty="0" err="1">
                <a:solidFill>
                  <a:schemeClr val="tx2">
                    <a:lumMod val="75000"/>
                  </a:schemeClr>
                </a:solidFill>
              </a:rPr>
              <a:t>kebangsaan</a:t>
            </a:r>
            <a:r>
              <a:rPr lang="en-US" dirty="0">
                <a:solidFill>
                  <a:schemeClr val="tx2">
                    <a:lumMod val="75000"/>
                  </a:schemeClr>
                </a:solidFill>
              </a:rPr>
              <a:t>.</a:t>
            </a:r>
          </a:p>
          <a:p>
            <a:endParaRPr lang="en-US" dirty="0"/>
          </a:p>
        </p:txBody>
      </p:sp>
    </p:spTree>
    <p:extLst>
      <p:ext uri="{BB962C8B-B14F-4D97-AF65-F5344CB8AC3E}">
        <p14:creationId xmlns:p14="http://schemas.microsoft.com/office/powerpoint/2010/main" val="20931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4666" y="499283"/>
            <a:ext cx="10306673" cy="528296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61880" y="630818"/>
            <a:ext cx="3757406" cy="2509947"/>
          </a:xfrm>
        </p:spPr>
      </p:pic>
      <p:sp>
        <p:nvSpPr>
          <p:cNvPr id="7" name="TextBox 6"/>
          <p:cNvSpPr txBox="1"/>
          <p:nvPr/>
        </p:nvSpPr>
        <p:spPr>
          <a:xfrm>
            <a:off x="1739553" y="6092686"/>
            <a:ext cx="9660835" cy="400110"/>
          </a:xfrm>
          <a:prstGeom prst="rect">
            <a:avLst/>
          </a:prstGeom>
          <a:noFill/>
        </p:spPr>
        <p:txBody>
          <a:bodyPr wrap="square" rtlCol="0">
            <a:spAutoFit/>
          </a:bodyPr>
          <a:lstStyle/>
          <a:p>
            <a:r>
              <a:rPr lang="en-US" sz="2000" dirty="0"/>
              <a:t>Mari </a:t>
            </a:r>
            <a:r>
              <a:rPr lang="en-US" sz="2000" dirty="0" err="1"/>
              <a:t>kita</a:t>
            </a:r>
            <a:r>
              <a:rPr lang="en-US" sz="2000" dirty="0"/>
              <a:t> </a:t>
            </a:r>
            <a:r>
              <a:rPr lang="en-US" sz="2000" dirty="0" err="1"/>
              <a:t>tunjukkan</a:t>
            </a:r>
            <a:r>
              <a:rPr lang="en-US" sz="2000" dirty="0"/>
              <a:t> rasa </a:t>
            </a:r>
            <a:r>
              <a:rPr lang="en-US" sz="2000" dirty="0" err="1"/>
              <a:t>Cinta</a:t>
            </a:r>
            <a:r>
              <a:rPr lang="en-US" sz="2000" dirty="0"/>
              <a:t> Tanah Air </a:t>
            </a:r>
            <a:r>
              <a:rPr lang="en-US" sz="2000" dirty="0" err="1"/>
              <a:t>kita</a:t>
            </a:r>
            <a:r>
              <a:rPr lang="en-US" sz="2000" dirty="0"/>
              <a:t> </a:t>
            </a:r>
            <a:r>
              <a:rPr lang="en-US" sz="2000" dirty="0" err="1"/>
              <a:t>kepada</a:t>
            </a:r>
            <a:r>
              <a:rPr lang="en-US" sz="2000" dirty="0"/>
              <a:t> </a:t>
            </a:r>
            <a:r>
              <a:rPr lang="en-US" sz="2000" dirty="0" err="1"/>
              <a:t>bangsa</a:t>
            </a:r>
            <a:r>
              <a:rPr lang="en-US" sz="2000" dirty="0"/>
              <a:t> Indonesia </a:t>
            </a:r>
            <a:r>
              <a:rPr lang="en-US" sz="2000" dirty="0" err="1"/>
              <a:t>tercinta</a:t>
            </a:r>
            <a:endParaRPr lang="en-US" sz="2000" dirty="0"/>
          </a:p>
        </p:txBody>
      </p:sp>
    </p:spTree>
    <p:extLst>
      <p:ext uri="{BB962C8B-B14F-4D97-AF65-F5344CB8AC3E}">
        <p14:creationId xmlns:p14="http://schemas.microsoft.com/office/powerpoint/2010/main" val="4166503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7" y="585216"/>
            <a:ext cx="9988429" cy="1499616"/>
          </a:xfrm>
        </p:spPr>
        <p:txBody>
          <a:bodyPr/>
          <a:lstStyle/>
          <a:p>
            <a:r>
              <a:rPr lang="en-US" dirty="0" err="1"/>
              <a:t>Apa</a:t>
            </a:r>
            <a:r>
              <a:rPr lang="en-US" dirty="0"/>
              <a:t> yang </a:t>
            </a:r>
            <a:r>
              <a:rPr lang="en-US" dirty="0" err="1"/>
              <a:t>dimaksud</a:t>
            </a:r>
            <a:r>
              <a:rPr lang="en-US" dirty="0"/>
              <a:t> </a:t>
            </a:r>
            <a:r>
              <a:rPr lang="en-US" dirty="0" err="1"/>
              <a:t>dengan</a:t>
            </a:r>
            <a:r>
              <a:rPr lang="en-US" dirty="0"/>
              <a:t> </a:t>
            </a:r>
            <a:r>
              <a:rPr lang="en-US" dirty="0" err="1"/>
              <a:t>cinta</a:t>
            </a:r>
            <a:r>
              <a:rPr lang="en-US" dirty="0"/>
              <a:t> </a:t>
            </a:r>
            <a:r>
              <a:rPr lang="en-US" dirty="0" err="1"/>
              <a:t>tanah</a:t>
            </a:r>
            <a:r>
              <a:rPr lang="en-US" dirty="0"/>
              <a:t> air?</a:t>
            </a:r>
          </a:p>
        </p:txBody>
      </p:sp>
      <p:sp>
        <p:nvSpPr>
          <p:cNvPr id="6" name="Content Placeholder 5"/>
          <p:cNvSpPr>
            <a:spLocks noGrp="1"/>
          </p:cNvSpPr>
          <p:nvPr>
            <p:ph idx="1"/>
          </p:nvPr>
        </p:nvSpPr>
        <p:spPr/>
        <p:txBody>
          <a:bodyPr>
            <a:normAutofit fontScale="92500" lnSpcReduction="20000"/>
          </a:bodyPr>
          <a:lstStyle/>
          <a:p>
            <a:r>
              <a:rPr lang="en-US" dirty="0" err="1"/>
              <a:t>Menurut</a:t>
            </a:r>
            <a:r>
              <a:rPr lang="en-US" dirty="0"/>
              <a:t> </a:t>
            </a:r>
            <a:r>
              <a:rPr lang="en-US" dirty="0" err="1">
                <a:hlinkClick r:id="rId2"/>
              </a:rPr>
              <a:t>Kamus</a:t>
            </a:r>
            <a:r>
              <a:rPr lang="en-US" dirty="0">
                <a:hlinkClick r:id="rId2"/>
              </a:rPr>
              <a:t> </a:t>
            </a:r>
            <a:r>
              <a:rPr lang="en-US" dirty="0" err="1">
                <a:hlinkClick r:id="rId2"/>
              </a:rPr>
              <a:t>Besar</a:t>
            </a:r>
            <a:r>
              <a:rPr lang="en-US" dirty="0">
                <a:hlinkClick r:id="rId2"/>
              </a:rPr>
              <a:t> </a:t>
            </a:r>
            <a:r>
              <a:rPr lang="en-US" dirty="0" err="1">
                <a:hlinkClick r:id="rId2"/>
              </a:rPr>
              <a:t>Bahasa</a:t>
            </a:r>
            <a:r>
              <a:rPr lang="en-US" dirty="0">
                <a:hlinkClick r:id="rId2"/>
              </a:rPr>
              <a:t> Indonesia</a:t>
            </a:r>
            <a:r>
              <a:rPr lang="en-US" dirty="0"/>
              <a:t>,  </a:t>
            </a:r>
            <a:r>
              <a:rPr lang="en-US" dirty="0" err="1"/>
              <a:t>cinta</a:t>
            </a:r>
            <a:r>
              <a:rPr lang="en-US" dirty="0"/>
              <a:t> </a:t>
            </a:r>
            <a:r>
              <a:rPr lang="en-US" dirty="0" err="1"/>
              <a:t>tanah</a:t>
            </a:r>
            <a:r>
              <a:rPr lang="en-US" dirty="0"/>
              <a:t> air </a:t>
            </a:r>
            <a:r>
              <a:rPr lang="en-US" dirty="0" err="1"/>
              <a:t>adalah</a:t>
            </a:r>
            <a:r>
              <a:rPr lang="en-US" dirty="0"/>
              <a:t> </a:t>
            </a:r>
            <a:r>
              <a:rPr lang="en-US" dirty="0" err="1"/>
              <a:t>perasaan</a:t>
            </a:r>
            <a:r>
              <a:rPr lang="en-US" dirty="0"/>
              <a:t> yang </a:t>
            </a:r>
            <a:r>
              <a:rPr lang="en-US" dirty="0" err="1"/>
              <a:t>timbul</a:t>
            </a:r>
            <a:r>
              <a:rPr lang="en-US" dirty="0"/>
              <a:t> </a:t>
            </a:r>
            <a:r>
              <a:rPr lang="en-US" dirty="0" err="1"/>
              <a:t>dari</a:t>
            </a:r>
            <a:r>
              <a:rPr lang="en-US" dirty="0"/>
              <a:t> </a:t>
            </a:r>
            <a:r>
              <a:rPr lang="en-US" dirty="0" err="1"/>
              <a:t>hati</a:t>
            </a:r>
            <a:r>
              <a:rPr lang="en-US" dirty="0"/>
              <a:t> </a:t>
            </a:r>
            <a:r>
              <a:rPr lang="en-US" dirty="0" err="1"/>
              <a:t>sanubari</a:t>
            </a:r>
            <a:r>
              <a:rPr lang="en-US" dirty="0"/>
              <a:t> </a:t>
            </a:r>
            <a:r>
              <a:rPr lang="en-US" dirty="0" err="1"/>
              <a:t>seorang</a:t>
            </a:r>
            <a:r>
              <a:rPr lang="en-US" dirty="0"/>
              <a:t> </a:t>
            </a:r>
            <a:r>
              <a:rPr lang="en-US" dirty="0" err="1"/>
              <a:t>warga</a:t>
            </a:r>
            <a:r>
              <a:rPr lang="en-US" dirty="0"/>
              <a:t> </a:t>
            </a:r>
            <a:r>
              <a:rPr lang="en-US" dirty="0" err="1"/>
              <a:t>negara</a:t>
            </a:r>
            <a:r>
              <a:rPr lang="en-US" dirty="0"/>
              <a:t> </a:t>
            </a:r>
            <a:r>
              <a:rPr lang="en-US" dirty="0" err="1"/>
              <a:t>untuk</a:t>
            </a:r>
            <a:r>
              <a:rPr lang="en-US" dirty="0"/>
              <a:t> </a:t>
            </a:r>
            <a:r>
              <a:rPr lang="en-US" dirty="0" err="1"/>
              <a:t>mengabdi</a:t>
            </a:r>
            <a:r>
              <a:rPr lang="en-US" dirty="0"/>
              <a:t>, </a:t>
            </a:r>
            <a:r>
              <a:rPr lang="en-US" dirty="0" err="1"/>
              <a:t>memelihara</a:t>
            </a:r>
            <a:r>
              <a:rPr lang="en-US" dirty="0"/>
              <a:t>, </a:t>
            </a:r>
            <a:r>
              <a:rPr lang="en-US" dirty="0" err="1"/>
              <a:t>membela</a:t>
            </a:r>
            <a:r>
              <a:rPr lang="en-US" dirty="0"/>
              <a:t>, </a:t>
            </a:r>
            <a:r>
              <a:rPr lang="en-US" dirty="0" err="1"/>
              <a:t>melindungi</a:t>
            </a:r>
            <a:r>
              <a:rPr lang="en-US" dirty="0"/>
              <a:t> </a:t>
            </a:r>
            <a:r>
              <a:rPr lang="en-US" dirty="0" err="1"/>
              <a:t>tanah</a:t>
            </a:r>
            <a:r>
              <a:rPr lang="en-US" dirty="0"/>
              <a:t> </a:t>
            </a:r>
            <a:r>
              <a:rPr lang="en-US" dirty="0" err="1"/>
              <a:t>airnya</a:t>
            </a:r>
            <a:r>
              <a:rPr lang="en-US" dirty="0"/>
              <a:t> </a:t>
            </a:r>
            <a:r>
              <a:rPr lang="en-US" dirty="0" err="1"/>
              <a:t>dari</a:t>
            </a:r>
            <a:r>
              <a:rPr lang="en-US" dirty="0"/>
              <a:t> </a:t>
            </a:r>
            <a:r>
              <a:rPr lang="en-US" dirty="0" err="1"/>
              <a:t>segala</a:t>
            </a:r>
            <a:r>
              <a:rPr lang="en-US" dirty="0"/>
              <a:t> </a:t>
            </a:r>
            <a:r>
              <a:rPr lang="en-US" dirty="0" err="1"/>
              <a:t>ancaman</a:t>
            </a:r>
            <a:r>
              <a:rPr lang="en-US" dirty="0"/>
              <a:t> </a:t>
            </a:r>
            <a:r>
              <a:rPr lang="en-US" dirty="0" err="1"/>
              <a:t>dan</a:t>
            </a:r>
            <a:r>
              <a:rPr lang="en-US" dirty="0"/>
              <a:t> </a:t>
            </a:r>
            <a:r>
              <a:rPr lang="en-US" dirty="0" err="1"/>
              <a:t>gangguan</a:t>
            </a:r>
            <a:r>
              <a:rPr lang="en-US" dirty="0"/>
              <a:t>.</a:t>
            </a:r>
          </a:p>
          <a:p>
            <a:endParaRPr lang="en-US" dirty="0"/>
          </a:p>
          <a:p>
            <a:r>
              <a:rPr lang="en-US" dirty="0" err="1"/>
              <a:t>Dalam</a:t>
            </a:r>
            <a:r>
              <a:rPr lang="en-US" dirty="0"/>
              <a:t> </a:t>
            </a:r>
            <a:r>
              <a:rPr lang="en-US" dirty="0" err="1"/>
              <a:t>buku</a:t>
            </a:r>
            <a:r>
              <a:rPr lang="en-US" dirty="0"/>
              <a:t> </a:t>
            </a:r>
            <a:r>
              <a:rPr lang="en-US" i="1" dirty="0" err="1"/>
              <a:t>Merajut</a:t>
            </a:r>
            <a:r>
              <a:rPr lang="en-US" i="1" dirty="0"/>
              <a:t> </a:t>
            </a:r>
            <a:r>
              <a:rPr lang="en-US" i="1" dirty="0" err="1"/>
              <a:t>Kembali</a:t>
            </a:r>
            <a:r>
              <a:rPr lang="en-US" i="1" dirty="0"/>
              <a:t> </a:t>
            </a:r>
            <a:r>
              <a:rPr lang="en-US" i="1" dirty="0" err="1"/>
              <a:t>ke</a:t>
            </a:r>
            <a:r>
              <a:rPr lang="en-US" i="1" dirty="0"/>
              <a:t> </a:t>
            </a:r>
            <a:r>
              <a:rPr lang="en-US" i="1" dirty="0" err="1"/>
              <a:t>Indonesiaan</a:t>
            </a:r>
            <a:r>
              <a:rPr lang="en-US" i="1" dirty="0"/>
              <a:t> Kita (2007)</a:t>
            </a:r>
            <a:r>
              <a:rPr lang="en-US" dirty="0"/>
              <a:t> </a:t>
            </a:r>
            <a:r>
              <a:rPr lang="en-US" dirty="0" err="1"/>
              <a:t>oleh</a:t>
            </a:r>
            <a:r>
              <a:rPr lang="en-US" dirty="0"/>
              <a:t> Sultan </a:t>
            </a:r>
            <a:r>
              <a:rPr lang="en-US" dirty="0" err="1"/>
              <a:t>Hamengku</a:t>
            </a:r>
            <a:r>
              <a:rPr lang="en-US" dirty="0"/>
              <a:t> </a:t>
            </a:r>
            <a:r>
              <a:rPr lang="en-US" dirty="0" err="1"/>
              <a:t>Buwono</a:t>
            </a:r>
            <a:r>
              <a:rPr lang="en-US" dirty="0"/>
              <a:t> X, </a:t>
            </a:r>
            <a:r>
              <a:rPr lang="en-US" dirty="0" err="1">
                <a:hlinkClick r:id="rId3"/>
              </a:rPr>
              <a:t>sikap</a:t>
            </a:r>
            <a:r>
              <a:rPr lang="en-US" dirty="0">
                <a:hlinkClick r:id="rId3"/>
              </a:rPr>
              <a:t> </a:t>
            </a:r>
            <a:r>
              <a:rPr lang="en-US" dirty="0" err="1">
                <a:hlinkClick r:id="rId3"/>
              </a:rPr>
              <a:t>cinta</a:t>
            </a:r>
            <a:r>
              <a:rPr lang="en-US" dirty="0">
                <a:hlinkClick r:id="rId3"/>
              </a:rPr>
              <a:t> </a:t>
            </a:r>
            <a:r>
              <a:rPr lang="en-US" dirty="0" err="1">
                <a:hlinkClick r:id="rId3"/>
              </a:rPr>
              <a:t>tanah</a:t>
            </a:r>
            <a:r>
              <a:rPr lang="en-US" dirty="0">
                <a:hlinkClick r:id="rId3"/>
              </a:rPr>
              <a:t> air </a:t>
            </a:r>
            <a:r>
              <a:rPr lang="en-US" dirty="0" err="1">
                <a:hlinkClick r:id="rId3"/>
              </a:rPr>
              <a:t>adalah</a:t>
            </a:r>
            <a:r>
              <a:rPr lang="en-US" dirty="0"/>
              <a:t> </a:t>
            </a:r>
            <a:r>
              <a:rPr lang="en-US" dirty="0" err="1"/>
              <a:t>cara</a:t>
            </a:r>
            <a:r>
              <a:rPr lang="en-US" dirty="0"/>
              <a:t> </a:t>
            </a:r>
            <a:r>
              <a:rPr lang="en-US" dirty="0" err="1"/>
              <a:t>berpikir</a:t>
            </a:r>
            <a:r>
              <a:rPr lang="en-US" dirty="0"/>
              <a:t>, </a:t>
            </a:r>
            <a:r>
              <a:rPr lang="en-US" dirty="0" err="1"/>
              <a:t>bersikap</a:t>
            </a:r>
            <a:r>
              <a:rPr lang="en-US" dirty="0"/>
              <a:t>, </a:t>
            </a:r>
            <a:r>
              <a:rPr lang="en-US" dirty="0" err="1"/>
              <a:t>dan</a:t>
            </a:r>
            <a:r>
              <a:rPr lang="en-US" dirty="0"/>
              <a:t> </a:t>
            </a:r>
            <a:r>
              <a:rPr lang="en-US" dirty="0" err="1"/>
              <a:t>berbuat</a:t>
            </a:r>
            <a:r>
              <a:rPr lang="en-US" dirty="0"/>
              <a:t> yang </a:t>
            </a:r>
            <a:r>
              <a:rPr lang="en-US" dirty="0" err="1"/>
              <a:t>menunjukkan</a:t>
            </a:r>
            <a:r>
              <a:rPr lang="en-US" dirty="0"/>
              <a:t> </a:t>
            </a:r>
            <a:r>
              <a:rPr lang="en-US" dirty="0" err="1"/>
              <a:t>kesetiaan</a:t>
            </a:r>
            <a:r>
              <a:rPr lang="en-US" dirty="0"/>
              <a:t>, </a:t>
            </a:r>
            <a:r>
              <a:rPr lang="en-US" dirty="0" err="1"/>
              <a:t>kepedulian</a:t>
            </a:r>
            <a:r>
              <a:rPr lang="en-US" dirty="0"/>
              <a:t>, </a:t>
            </a:r>
            <a:r>
              <a:rPr lang="en-US" dirty="0" err="1"/>
              <a:t>dan</a:t>
            </a:r>
            <a:r>
              <a:rPr lang="en-US" dirty="0"/>
              <a:t> </a:t>
            </a:r>
            <a:r>
              <a:rPr lang="en-US" dirty="0" err="1"/>
              <a:t>penghargaan</a:t>
            </a:r>
            <a:r>
              <a:rPr lang="en-US" dirty="0"/>
              <a:t> </a:t>
            </a:r>
            <a:r>
              <a:rPr lang="en-US" dirty="0" err="1"/>
              <a:t>terhadap</a:t>
            </a:r>
            <a:r>
              <a:rPr lang="en-US" dirty="0"/>
              <a:t> </a:t>
            </a:r>
            <a:r>
              <a:rPr lang="en-US" dirty="0" err="1"/>
              <a:t>bangsa</a:t>
            </a:r>
            <a:r>
              <a:rPr lang="en-US" dirty="0"/>
              <a:t>.</a:t>
            </a:r>
            <a:br>
              <a:rPr lang="en-US" dirty="0"/>
            </a:br>
            <a:r>
              <a:rPr lang="en-US" dirty="0"/>
              <a:t/>
            </a:r>
            <a:br>
              <a:rPr lang="en-US" dirty="0"/>
            </a:br>
            <a:endParaRPr lang="en-US" dirty="0"/>
          </a:p>
          <a:p>
            <a:r>
              <a:rPr lang="en-US" dirty="0" err="1"/>
              <a:t>Cinta</a:t>
            </a:r>
            <a:r>
              <a:rPr lang="en-US" dirty="0"/>
              <a:t> </a:t>
            </a:r>
            <a:r>
              <a:rPr lang="en-US" dirty="0" err="1"/>
              <a:t>tanah</a:t>
            </a:r>
            <a:r>
              <a:rPr lang="en-US" dirty="0"/>
              <a:t> air </a:t>
            </a:r>
            <a:r>
              <a:rPr lang="en-US" dirty="0" err="1"/>
              <a:t>tidak</a:t>
            </a:r>
            <a:r>
              <a:rPr lang="en-US" dirty="0"/>
              <a:t> </a:t>
            </a:r>
            <a:r>
              <a:rPr lang="en-US" dirty="0" err="1"/>
              <a:t>hanya</a:t>
            </a:r>
            <a:r>
              <a:rPr lang="en-US" dirty="0"/>
              <a:t> </a:t>
            </a:r>
            <a:r>
              <a:rPr lang="en-US" dirty="0" err="1"/>
              <a:t>dalam</a:t>
            </a:r>
            <a:r>
              <a:rPr lang="en-US" dirty="0"/>
              <a:t> </a:t>
            </a:r>
            <a:r>
              <a:rPr lang="en-US" dirty="0" err="1"/>
              <a:t>bentuk</a:t>
            </a:r>
            <a:r>
              <a:rPr lang="en-US" dirty="0"/>
              <a:t> </a:t>
            </a:r>
            <a:r>
              <a:rPr lang="en-US" dirty="0" err="1"/>
              <a:t>perkataan</a:t>
            </a:r>
            <a:r>
              <a:rPr lang="en-US" dirty="0"/>
              <a:t>, </a:t>
            </a:r>
            <a:r>
              <a:rPr lang="en-US" dirty="0" err="1"/>
              <a:t>tetapi</a:t>
            </a:r>
            <a:r>
              <a:rPr lang="en-US" dirty="0"/>
              <a:t> </a:t>
            </a:r>
            <a:r>
              <a:rPr lang="en-US" dirty="0" err="1"/>
              <a:t>juga</a:t>
            </a:r>
            <a:r>
              <a:rPr lang="en-US" dirty="0"/>
              <a:t> </a:t>
            </a:r>
            <a:r>
              <a:rPr lang="en-US" dirty="0" err="1"/>
              <a:t>tercermin</a:t>
            </a:r>
            <a:r>
              <a:rPr lang="en-US" dirty="0"/>
              <a:t> </a:t>
            </a:r>
            <a:r>
              <a:rPr lang="en-US" dirty="0" err="1"/>
              <a:t>dalam</a:t>
            </a:r>
            <a:r>
              <a:rPr lang="en-US" dirty="0"/>
              <a:t> </a:t>
            </a:r>
            <a:r>
              <a:rPr lang="en-US" dirty="0" err="1"/>
              <a:t>perbuatan</a:t>
            </a:r>
            <a:r>
              <a:rPr lang="en-US" dirty="0"/>
              <a:t>. </a:t>
            </a:r>
          </a:p>
          <a:p>
            <a:endParaRPr lang="en-US" dirty="0"/>
          </a:p>
          <a:p>
            <a:r>
              <a:rPr lang="en-US" dirty="0" err="1"/>
              <a:t>Mencintai</a:t>
            </a:r>
            <a:r>
              <a:rPr lang="en-US" dirty="0"/>
              <a:t> </a:t>
            </a:r>
            <a:r>
              <a:rPr lang="en-US" dirty="0" err="1"/>
              <a:t>bangsa</a:t>
            </a:r>
            <a:r>
              <a:rPr lang="en-US" dirty="0"/>
              <a:t> </a:t>
            </a:r>
            <a:r>
              <a:rPr lang="en-US" dirty="0" err="1"/>
              <a:t>termasuk</a:t>
            </a:r>
            <a:r>
              <a:rPr lang="en-US" dirty="0"/>
              <a:t> </a:t>
            </a:r>
            <a:r>
              <a:rPr lang="en-US" dirty="0" err="1"/>
              <a:t>wilayah</a:t>
            </a:r>
            <a:r>
              <a:rPr lang="en-US" dirty="0"/>
              <a:t> </a:t>
            </a:r>
            <a:r>
              <a:rPr lang="en-US" dirty="0" err="1"/>
              <a:t>nasional</a:t>
            </a:r>
            <a:r>
              <a:rPr lang="en-US" dirty="0"/>
              <a:t>, </a:t>
            </a:r>
            <a:r>
              <a:rPr lang="en-US" dirty="0" err="1"/>
              <a:t>mencintai</a:t>
            </a:r>
            <a:r>
              <a:rPr lang="en-US" dirty="0"/>
              <a:t> </a:t>
            </a:r>
            <a:r>
              <a:rPr lang="en-US" dirty="0" err="1"/>
              <a:t>budayanya</a:t>
            </a:r>
            <a:r>
              <a:rPr lang="en-US" dirty="0"/>
              <a:t>, </a:t>
            </a:r>
            <a:r>
              <a:rPr lang="en-US" dirty="0" err="1"/>
              <a:t>siap</a:t>
            </a:r>
            <a:r>
              <a:rPr lang="en-US" dirty="0"/>
              <a:t> </a:t>
            </a:r>
            <a:r>
              <a:rPr lang="en-US" dirty="0" err="1"/>
              <a:t>membela</a:t>
            </a:r>
            <a:r>
              <a:rPr lang="en-US" dirty="0"/>
              <a:t> </a:t>
            </a:r>
            <a:r>
              <a:rPr lang="en-US" dirty="0" err="1"/>
              <a:t>tanah</a:t>
            </a:r>
            <a:r>
              <a:rPr lang="en-US" dirty="0"/>
              <a:t> air Indonesia </a:t>
            </a:r>
            <a:r>
              <a:rPr lang="en-US" dirty="0" err="1"/>
              <a:t>terhadap</a:t>
            </a:r>
            <a:r>
              <a:rPr lang="en-US" dirty="0"/>
              <a:t> </a:t>
            </a:r>
            <a:r>
              <a:rPr lang="en-US" dirty="0" err="1"/>
              <a:t>segala</a:t>
            </a:r>
            <a:r>
              <a:rPr lang="en-US" dirty="0"/>
              <a:t> </a:t>
            </a:r>
            <a:r>
              <a:rPr lang="en-US" dirty="0" err="1"/>
              <a:t>bentuk</a:t>
            </a:r>
            <a:r>
              <a:rPr lang="en-US" dirty="0"/>
              <a:t> </a:t>
            </a:r>
            <a:r>
              <a:rPr lang="en-US" dirty="0" err="1"/>
              <a:t>tantangan</a:t>
            </a:r>
            <a:r>
              <a:rPr lang="en-US" dirty="0"/>
              <a:t> </a:t>
            </a:r>
            <a:r>
              <a:rPr lang="en-US" dirty="0" err="1"/>
              <a:t>atau</a:t>
            </a:r>
            <a:r>
              <a:rPr lang="en-US" dirty="0"/>
              <a:t> </a:t>
            </a:r>
            <a:r>
              <a:rPr lang="en-US" dirty="0" err="1"/>
              <a:t>ancaman</a:t>
            </a:r>
            <a:r>
              <a:rPr lang="en-US" dirty="0"/>
              <a:t> </a:t>
            </a:r>
            <a:r>
              <a:rPr lang="en-US" dirty="0" err="1"/>
              <a:t>dari</a:t>
            </a:r>
            <a:r>
              <a:rPr lang="en-US" dirty="0"/>
              <a:t> </a:t>
            </a:r>
            <a:r>
              <a:rPr lang="en-US" dirty="0" err="1"/>
              <a:t>siapapun</a:t>
            </a:r>
            <a:r>
              <a:rPr lang="en-US" dirty="0"/>
              <a:t>.</a:t>
            </a:r>
          </a:p>
        </p:txBody>
      </p:sp>
    </p:spTree>
    <p:extLst>
      <p:ext uri="{BB962C8B-B14F-4D97-AF65-F5344CB8AC3E}">
        <p14:creationId xmlns:p14="http://schemas.microsoft.com/office/powerpoint/2010/main" val="2041021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dirty="0" err="1"/>
              <a:t>Mengapa</a:t>
            </a:r>
            <a:r>
              <a:rPr lang="en-US" dirty="0"/>
              <a:t> </a:t>
            </a:r>
            <a:r>
              <a:rPr lang="en-US" dirty="0" err="1"/>
              <a:t>harus</a:t>
            </a:r>
            <a:r>
              <a:rPr lang="en-US" dirty="0"/>
              <a:t> </a:t>
            </a:r>
            <a:r>
              <a:rPr lang="en-US" dirty="0" err="1"/>
              <a:t>cinta</a:t>
            </a:r>
            <a:r>
              <a:rPr lang="en-US" dirty="0"/>
              <a:t> </a:t>
            </a:r>
            <a:r>
              <a:rPr lang="en-US" dirty="0" err="1"/>
              <a:t>tanah</a:t>
            </a:r>
            <a:r>
              <a:rPr lang="en-US" dirty="0"/>
              <a:t> air?</a:t>
            </a:r>
          </a:p>
        </p:txBody>
      </p:sp>
      <p:sp>
        <p:nvSpPr>
          <p:cNvPr id="3" name="Content Placeholder 2"/>
          <p:cNvSpPr>
            <a:spLocks noGrp="1"/>
          </p:cNvSpPr>
          <p:nvPr>
            <p:ph sz="half" idx="1"/>
          </p:nvPr>
        </p:nvSpPr>
        <p:spPr>
          <a:xfrm>
            <a:off x="1216633" y="2310063"/>
            <a:ext cx="4754880" cy="4023360"/>
          </a:xfrm>
        </p:spPr>
        <p:txBody>
          <a:bodyPr/>
          <a:lstStyle/>
          <a:p>
            <a:r>
              <a:rPr lang="en-US" dirty="0"/>
              <a:t>- </a:t>
            </a:r>
            <a:r>
              <a:rPr lang="id-ID" dirty="0" err="1"/>
              <a:t>T</a:t>
            </a:r>
            <a:r>
              <a:rPr lang="en-US" dirty="0" err="1" smtClean="0"/>
              <a:t>imbulnya</a:t>
            </a:r>
            <a:r>
              <a:rPr lang="en-US" dirty="0" smtClean="0"/>
              <a:t> </a:t>
            </a:r>
            <a:r>
              <a:rPr lang="en-US" dirty="0" err="1"/>
              <a:t>sifat</a:t>
            </a:r>
            <a:r>
              <a:rPr lang="en-US" dirty="0"/>
              <a:t> </a:t>
            </a:r>
            <a:r>
              <a:rPr lang="en-US" dirty="0" err="1"/>
              <a:t>dan</a:t>
            </a:r>
            <a:r>
              <a:rPr lang="en-US" dirty="0"/>
              <a:t> </a:t>
            </a:r>
            <a:r>
              <a:rPr lang="en-US" dirty="0" err="1"/>
              <a:t>perilaku</a:t>
            </a:r>
            <a:r>
              <a:rPr lang="en-US" dirty="0"/>
              <a:t> </a:t>
            </a:r>
            <a:r>
              <a:rPr lang="en-US" dirty="0" err="1" smtClean="0"/>
              <a:t>membela</a:t>
            </a:r>
            <a:endParaRPr lang="id-ID" dirty="0"/>
          </a:p>
          <a:p>
            <a:r>
              <a:rPr lang="id-ID" dirty="0"/>
              <a:t> </a:t>
            </a:r>
            <a:r>
              <a:rPr lang="id-ID" dirty="0" smtClean="0"/>
              <a:t>  </a:t>
            </a:r>
            <a:r>
              <a:rPr lang="en-US" dirty="0" err="1" smtClean="0"/>
              <a:t>tanah</a:t>
            </a:r>
            <a:r>
              <a:rPr lang="en-US" dirty="0" smtClean="0"/>
              <a:t> </a:t>
            </a:r>
            <a:r>
              <a:rPr lang="en-US" dirty="0"/>
              <a:t>air</a:t>
            </a:r>
          </a:p>
          <a:p>
            <a:r>
              <a:rPr lang="en-US" dirty="0"/>
              <a:t>- </a:t>
            </a:r>
            <a:r>
              <a:rPr lang="id-ID" dirty="0" err="1"/>
              <a:t>M</a:t>
            </a:r>
            <a:r>
              <a:rPr lang="en-US" dirty="0" err="1" smtClean="0"/>
              <a:t>enjaga</a:t>
            </a:r>
            <a:r>
              <a:rPr lang="en-US" dirty="0" smtClean="0"/>
              <a:t> </a:t>
            </a:r>
            <a:r>
              <a:rPr lang="en-US" dirty="0" err="1"/>
              <a:t>dan</a:t>
            </a:r>
            <a:r>
              <a:rPr lang="en-US" dirty="0"/>
              <a:t> </a:t>
            </a:r>
            <a:r>
              <a:rPr lang="en-US" dirty="0" err="1"/>
              <a:t>melindungi</a:t>
            </a:r>
            <a:r>
              <a:rPr lang="en-US" dirty="0"/>
              <a:t> </a:t>
            </a:r>
            <a:r>
              <a:rPr lang="en-US" dirty="0" err="1"/>
              <a:t>tanah</a:t>
            </a:r>
            <a:r>
              <a:rPr lang="en-US" dirty="0"/>
              <a:t> air</a:t>
            </a:r>
          </a:p>
          <a:p>
            <a:r>
              <a:rPr lang="en-US" dirty="0"/>
              <a:t>- </a:t>
            </a:r>
            <a:r>
              <a:rPr lang="id-ID" dirty="0" err="1"/>
              <a:t>R</a:t>
            </a:r>
            <a:r>
              <a:rPr lang="en-US" dirty="0" err="1" smtClean="0"/>
              <a:t>ela</a:t>
            </a:r>
            <a:r>
              <a:rPr lang="en-US" dirty="0" smtClean="0"/>
              <a:t> </a:t>
            </a:r>
            <a:r>
              <a:rPr lang="en-US" dirty="0" err="1"/>
              <a:t>berkorban</a:t>
            </a:r>
            <a:r>
              <a:rPr lang="en-US" dirty="0"/>
              <a:t> demi </a:t>
            </a:r>
            <a:r>
              <a:rPr lang="en-US" dirty="0" err="1" smtClean="0"/>
              <a:t>kepentingan</a:t>
            </a:r>
            <a:endParaRPr lang="id-ID" dirty="0"/>
          </a:p>
          <a:p>
            <a:r>
              <a:rPr lang="id-ID" dirty="0"/>
              <a:t> </a:t>
            </a:r>
            <a:r>
              <a:rPr lang="id-ID" dirty="0" smtClean="0"/>
              <a:t> </a:t>
            </a:r>
            <a:r>
              <a:rPr lang="en-US" dirty="0" err="1" smtClean="0"/>
              <a:t>bangsa</a:t>
            </a:r>
            <a:r>
              <a:rPr lang="en-US" dirty="0" smtClean="0"/>
              <a:t> </a:t>
            </a:r>
            <a:r>
              <a:rPr lang="en-US" dirty="0" err="1"/>
              <a:t>dan</a:t>
            </a:r>
            <a:r>
              <a:rPr lang="en-US" dirty="0"/>
              <a:t> Negara</a:t>
            </a:r>
          </a:p>
          <a:p>
            <a:r>
              <a:rPr lang="en-US" dirty="0"/>
              <a:t>- </a:t>
            </a:r>
            <a:r>
              <a:rPr lang="id-ID" dirty="0" err="1"/>
              <a:t>M</a:t>
            </a:r>
            <a:r>
              <a:rPr lang="en-US" dirty="0" err="1" smtClean="0"/>
              <a:t>elestarikan</a:t>
            </a:r>
            <a:r>
              <a:rPr lang="en-US" dirty="0" smtClean="0"/>
              <a:t> </a:t>
            </a:r>
            <a:r>
              <a:rPr lang="en-US" dirty="0" err="1"/>
              <a:t>adat</a:t>
            </a:r>
            <a:r>
              <a:rPr lang="en-US" dirty="0"/>
              <a:t> </a:t>
            </a:r>
            <a:r>
              <a:rPr lang="en-US" dirty="0" err="1"/>
              <a:t>atau</a:t>
            </a:r>
            <a:r>
              <a:rPr lang="en-US" dirty="0"/>
              <a:t> </a:t>
            </a:r>
            <a:r>
              <a:rPr lang="en-US" dirty="0" err="1"/>
              <a:t>budaya</a:t>
            </a:r>
            <a:endParaRPr lang="en-US" dirty="0"/>
          </a:p>
          <a:p>
            <a:r>
              <a:rPr lang="en-US" dirty="0"/>
              <a:t>- </a:t>
            </a:r>
            <a:r>
              <a:rPr lang="id-ID" dirty="0" err="1"/>
              <a:t>M</a:t>
            </a:r>
            <a:r>
              <a:rPr lang="en-US" dirty="0" err="1" smtClean="0"/>
              <a:t>elestarikan</a:t>
            </a:r>
            <a:r>
              <a:rPr lang="en-US" dirty="0" smtClean="0"/>
              <a:t> </a:t>
            </a:r>
            <a:r>
              <a:rPr lang="en-US" dirty="0" err="1"/>
              <a:t>alam</a:t>
            </a:r>
            <a:r>
              <a:rPr lang="en-US" dirty="0"/>
              <a:t> </a:t>
            </a:r>
            <a:r>
              <a:rPr lang="en-US" dirty="0" err="1"/>
              <a:t>dan</a:t>
            </a:r>
            <a:r>
              <a:rPr lang="en-US" dirty="0"/>
              <a:t> </a:t>
            </a:r>
            <a:r>
              <a:rPr lang="en-US" dirty="0" err="1"/>
              <a:t>lingkungan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513" y="2704489"/>
            <a:ext cx="4862031" cy="2663687"/>
          </a:xfrm>
        </p:spPr>
      </p:pic>
    </p:spTree>
    <p:extLst>
      <p:ext uri="{BB962C8B-B14F-4D97-AF65-F5344CB8AC3E}">
        <p14:creationId xmlns:p14="http://schemas.microsoft.com/office/powerpoint/2010/main" val="4015163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fabric, table&#10;&#10;Description automatically generated">
            <a:extLst>
              <a:ext uri="{FF2B5EF4-FFF2-40B4-BE49-F238E27FC236}">
                <a16:creationId xmlns="" xmlns:a16="http://schemas.microsoft.com/office/drawing/2014/main" id="{7F90D84B-6F91-4003-A6CB-CB198B9C818D}"/>
              </a:ext>
            </a:extLst>
          </p:cNvPr>
          <p:cNvPicPr>
            <a:picLocks noGrp="1" noChangeAspect="1"/>
          </p:cNvPicPr>
          <p:nvPr>
            <p:ph idx="1"/>
          </p:nvPr>
        </p:nvPicPr>
        <p:blipFill rotWithShape="1">
          <a:blip r:embed="rId2"/>
          <a:stretch/>
        </p:blipFill>
        <p:spPr>
          <a:xfrm>
            <a:off x="5868436" y="1094692"/>
            <a:ext cx="2919819" cy="2206547"/>
          </a:xfrm>
          <a:prstGeom prst="rect">
            <a:avLst/>
          </a:prstGeom>
        </p:spPr>
      </p:pic>
      <p:sp>
        <p:nvSpPr>
          <p:cNvPr id="8" name="Text Placeholder 7"/>
          <p:cNvSpPr>
            <a:spLocks noGrp="1"/>
          </p:cNvSpPr>
          <p:nvPr>
            <p:ph type="body" sz="half" idx="2"/>
          </p:nvPr>
        </p:nvSpPr>
        <p:spPr/>
        <p:txBody>
          <a:bodyPr>
            <a:normAutofit/>
          </a:bodyPr>
          <a:lstStyle/>
          <a:p>
            <a:pPr algn="ctr"/>
            <a:r>
              <a:rPr lang="en-US" sz="4000" dirty="0" err="1"/>
              <a:t>Sudahkah</a:t>
            </a:r>
            <a:r>
              <a:rPr lang="en-US" sz="4000" dirty="0"/>
              <a:t> </a:t>
            </a:r>
            <a:r>
              <a:rPr lang="en-US" sz="4000" dirty="0" err="1"/>
              <a:t>kita</a:t>
            </a:r>
            <a:r>
              <a:rPr lang="en-US" sz="4000" dirty="0"/>
              <a:t> </a:t>
            </a:r>
            <a:r>
              <a:rPr lang="en-US" sz="4000" dirty="0" err="1"/>
              <a:t>menunjukkan</a:t>
            </a:r>
            <a:r>
              <a:rPr lang="en-US" sz="4000" dirty="0"/>
              <a:t> </a:t>
            </a:r>
            <a:r>
              <a:rPr lang="en-US" sz="4000" dirty="0" err="1"/>
              <a:t>sikap</a:t>
            </a:r>
            <a:r>
              <a:rPr lang="en-US" sz="4000" dirty="0"/>
              <a:t> </a:t>
            </a:r>
            <a:r>
              <a:rPr lang="en-US" sz="4000" dirty="0" err="1"/>
              <a:t>cinta</a:t>
            </a:r>
            <a:r>
              <a:rPr lang="en-US" sz="4000" dirty="0"/>
              <a:t> </a:t>
            </a:r>
            <a:r>
              <a:rPr lang="en-US" sz="4000" dirty="0" err="1"/>
              <a:t>tanah</a:t>
            </a:r>
            <a:r>
              <a:rPr lang="en-US" sz="4000" dirty="0"/>
              <a:t> </a:t>
            </a:r>
            <a:r>
              <a:rPr lang="en-US" sz="4000" dirty="0" smtClean="0"/>
              <a:t>air</a:t>
            </a:r>
            <a:r>
              <a:rPr lang="id-ID" sz="4000" dirty="0" smtClean="0"/>
              <a:t> ?..</a:t>
            </a:r>
            <a:endParaRPr lang="en-US" sz="4000" dirty="0"/>
          </a:p>
        </p:txBody>
      </p:sp>
      <p:pic>
        <p:nvPicPr>
          <p:cNvPr id="5" name="Picture 4" descr="A picture containing dressed, wearing, street, decorated&#10;&#10;Description automatically generated">
            <a:extLst>
              <a:ext uri="{FF2B5EF4-FFF2-40B4-BE49-F238E27FC236}">
                <a16:creationId xmlns="" xmlns:a16="http://schemas.microsoft.com/office/drawing/2014/main" id="{4C8639C5-1A29-4787-B09B-9F42CA4210C5}"/>
              </a:ext>
            </a:extLst>
          </p:cNvPr>
          <p:cNvPicPr>
            <a:picLocks noChangeAspect="1"/>
          </p:cNvPicPr>
          <p:nvPr/>
        </p:nvPicPr>
        <p:blipFill rotWithShape="1">
          <a:blip r:embed="rId3"/>
          <a:srcRect l="18933" r="950" b="-2"/>
          <a:stretch/>
        </p:blipFill>
        <p:spPr>
          <a:xfrm>
            <a:off x="8837983" y="1094693"/>
            <a:ext cx="2656523" cy="2206547"/>
          </a:xfrm>
          <a:prstGeom prst="rect">
            <a:avLst/>
          </a:prstGeom>
        </p:spPr>
      </p:pic>
      <p:pic>
        <p:nvPicPr>
          <p:cNvPr id="6" name="Content Placeholder 4" descr="A picture containing young, person, riding&#10;&#10;Description automatically generated">
            <a:extLst>
              <a:ext uri="{FF2B5EF4-FFF2-40B4-BE49-F238E27FC236}">
                <a16:creationId xmlns="" xmlns:a16="http://schemas.microsoft.com/office/drawing/2014/main" id="{98E4CCF5-323E-4F9F-9D44-BD82C61C3251}"/>
              </a:ext>
            </a:extLst>
          </p:cNvPr>
          <p:cNvPicPr>
            <a:picLocks noChangeAspect="1"/>
          </p:cNvPicPr>
          <p:nvPr/>
        </p:nvPicPr>
        <p:blipFill rotWithShape="1">
          <a:blip r:embed="rId4"/>
          <a:srcRect l="11355" r="8818" b="-2"/>
          <a:stretch/>
        </p:blipFill>
        <p:spPr>
          <a:xfrm>
            <a:off x="5868437" y="3418411"/>
            <a:ext cx="2919818" cy="2227015"/>
          </a:xfrm>
          <a:prstGeom prst="rect">
            <a:avLst/>
          </a:prstGeom>
        </p:spPr>
      </p:pic>
      <p:pic>
        <p:nvPicPr>
          <p:cNvPr id="7" name="Picture 6" descr="A group of people in costumes&#10;&#10;Description automatically generated">
            <a:extLst>
              <a:ext uri="{FF2B5EF4-FFF2-40B4-BE49-F238E27FC236}">
                <a16:creationId xmlns="" xmlns:a16="http://schemas.microsoft.com/office/drawing/2014/main" id="{A8474CBC-4A42-4E2D-9DF4-A27405A34BCF}"/>
              </a:ext>
            </a:extLst>
          </p:cNvPr>
          <p:cNvPicPr>
            <a:picLocks noChangeAspect="1"/>
          </p:cNvPicPr>
          <p:nvPr/>
        </p:nvPicPr>
        <p:blipFill rotWithShape="1">
          <a:blip r:embed="rId5"/>
          <a:srcRect l="9377" r="10506" b="-2"/>
          <a:stretch/>
        </p:blipFill>
        <p:spPr>
          <a:xfrm>
            <a:off x="8837982" y="3418411"/>
            <a:ext cx="2656523" cy="2227015"/>
          </a:xfrm>
          <a:prstGeom prst="rect">
            <a:avLst/>
          </a:prstGeom>
        </p:spPr>
      </p:pic>
    </p:spTree>
    <p:extLst>
      <p:ext uri="{BB962C8B-B14F-4D97-AF65-F5344CB8AC3E}">
        <p14:creationId xmlns:p14="http://schemas.microsoft.com/office/powerpoint/2010/main" val="553217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92D050"/>
          </a:solidFill>
        </p:spPr>
        <p:txBody>
          <a:bodyPr/>
          <a:lstStyle/>
          <a:p>
            <a:r>
              <a:rPr lang="en-US" dirty="0" err="1"/>
              <a:t>Bagaimana</a:t>
            </a:r>
            <a:r>
              <a:rPr lang="en-US" dirty="0"/>
              <a:t> </a:t>
            </a:r>
            <a:r>
              <a:rPr lang="en-US" dirty="0" err="1"/>
              <a:t>caranya</a:t>
            </a:r>
            <a:r>
              <a:rPr lang="en-US" dirty="0"/>
              <a:t> </a:t>
            </a:r>
            <a:r>
              <a:rPr lang="en-US" dirty="0" err="1"/>
              <a:t>cinta</a:t>
            </a:r>
            <a:r>
              <a:rPr lang="en-US" dirty="0"/>
              <a:t> </a:t>
            </a:r>
            <a:r>
              <a:rPr lang="en-US" dirty="0" err="1"/>
              <a:t>tanah</a:t>
            </a:r>
            <a:r>
              <a:rPr lang="en-US" dirty="0"/>
              <a:t> air?</a:t>
            </a:r>
          </a:p>
        </p:txBody>
      </p:sp>
      <p:sp>
        <p:nvSpPr>
          <p:cNvPr id="6" name="Content Placeholder 5"/>
          <p:cNvSpPr>
            <a:spLocks noGrp="1"/>
          </p:cNvSpPr>
          <p:nvPr>
            <p:ph sz="half" idx="1"/>
          </p:nvPr>
        </p:nvSpPr>
        <p:spPr>
          <a:xfrm>
            <a:off x="1312885" y="2286000"/>
            <a:ext cx="4245705" cy="4023360"/>
          </a:xfrm>
        </p:spPr>
        <p:txBody>
          <a:bodyPr>
            <a:noAutofit/>
          </a:bodyPr>
          <a:lstStyle/>
          <a:p>
            <a:r>
              <a:rPr lang="en-US" sz="2000" dirty="0"/>
              <a:t>- </a:t>
            </a:r>
            <a:r>
              <a:rPr lang="en-US" sz="2000" dirty="0" err="1"/>
              <a:t>Bangga</a:t>
            </a:r>
            <a:r>
              <a:rPr lang="en-US" sz="2000" dirty="0"/>
              <a:t> </a:t>
            </a:r>
            <a:r>
              <a:rPr lang="en-US" sz="2000" dirty="0" err="1"/>
              <a:t>sebagai</a:t>
            </a:r>
            <a:r>
              <a:rPr lang="en-US" sz="2000" dirty="0"/>
              <a:t> </a:t>
            </a:r>
            <a:r>
              <a:rPr lang="en-US" sz="2000" dirty="0" err="1"/>
              <a:t>Bangsa</a:t>
            </a:r>
            <a:r>
              <a:rPr lang="en-US" sz="2000" dirty="0"/>
              <a:t> Indonesia</a:t>
            </a:r>
          </a:p>
          <a:p>
            <a:r>
              <a:rPr lang="en-US" sz="2000" dirty="0"/>
              <a:t>- </a:t>
            </a:r>
            <a:r>
              <a:rPr lang="en-US" sz="2000" dirty="0" err="1"/>
              <a:t>Bangga</a:t>
            </a:r>
            <a:r>
              <a:rPr lang="en-US" sz="2000" dirty="0"/>
              <a:t> </a:t>
            </a:r>
            <a:r>
              <a:rPr lang="en-US" sz="2000" dirty="0" err="1"/>
              <a:t>menggunakan</a:t>
            </a:r>
            <a:r>
              <a:rPr lang="en-US" sz="2000" dirty="0"/>
              <a:t> </a:t>
            </a:r>
            <a:r>
              <a:rPr lang="en-US" sz="2000" dirty="0" err="1"/>
              <a:t>dan</a:t>
            </a:r>
            <a:r>
              <a:rPr lang="en-US" sz="2000" dirty="0"/>
              <a:t> </a:t>
            </a:r>
            <a:r>
              <a:rPr lang="en-US" sz="2000" dirty="0" err="1" smtClean="0"/>
              <a:t>mencintai</a:t>
            </a:r>
            <a:endParaRPr lang="id-ID" sz="2000" dirty="0"/>
          </a:p>
          <a:p>
            <a:r>
              <a:rPr lang="id-ID" sz="2000" dirty="0"/>
              <a:t> </a:t>
            </a:r>
            <a:r>
              <a:rPr lang="id-ID" sz="2000" dirty="0" smtClean="0"/>
              <a:t>  </a:t>
            </a:r>
            <a:r>
              <a:rPr lang="en-US" sz="2000" dirty="0" err="1" smtClean="0"/>
              <a:t>produk</a:t>
            </a:r>
            <a:r>
              <a:rPr lang="en-US" sz="2000" dirty="0" smtClean="0"/>
              <a:t> </a:t>
            </a:r>
            <a:r>
              <a:rPr lang="en-US" sz="2000" dirty="0"/>
              <a:t>Indonesia</a:t>
            </a:r>
          </a:p>
          <a:p>
            <a:r>
              <a:rPr lang="en-US" sz="2000" dirty="0"/>
              <a:t>- </a:t>
            </a:r>
            <a:r>
              <a:rPr lang="en-US" sz="2000" dirty="0" err="1"/>
              <a:t>Mematuhi</a:t>
            </a:r>
            <a:r>
              <a:rPr lang="en-US" sz="2000" dirty="0"/>
              <a:t> </a:t>
            </a:r>
            <a:r>
              <a:rPr lang="en-US" sz="2000" dirty="0" err="1"/>
              <a:t>hukum</a:t>
            </a:r>
            <a:r>
              <a:rPr lang="en-US" sz="2000" dirty="0"/>
              <a:t> </a:t>
            </a:r>
            <a:r>
              <a:rPr lang="en-US" sz="2000" dirty="0" err="1"/>
              <a:t>dan</a:t>
            </a:r>
            <a:r>
              <a:rPr lang="en-US" sz="2000" dirty="0"/>
              <a:t> </a:t>
            </a:r>
            <a:r>
              <a:rPr lang="en-US" sz="2000" dirty="0" err="1"/>
              <a:t>peraturan</a:t>
            </a:r>
            <a:r>
              <a:rPr lang="en-US" sz="2000" dirty="0"/>
              <a:t> </a:t>
            </a:r>
            <a:r>
              <a:rPr lang="en-US" sz="2000" dirty="0" smtClean="0"/>
              <a:t>yang</a:t>
            </a:r>
            <a:endParaRPr lang="id-ID" sz="2000" dirty="0" smtClean="0"/>
          </a:p>
          <a:p>
            <a:r>
              <a:rPr lang="id-ID" sz="2000" dirty="0"/>
              <a:t> </a:t>
            </a:r>
            <a:r>
              <a:rPr lang="id-ID" sz="2000" dirty="0" smtClean="0"/>
              <a:t>  </a:t>
            </a:r>
            <a:r>
              <a:rPr lang="en-US" sz="2000" dirty="0" err="1" smtClean="0"/>
              <a:t>berlaku</a:t>
            </a:r>
            <a:endParaRPr lang="en-US" sz="2000" dirty="0"/>
          </a:p>
          <a:p>
            <a:r>
              <a:rPr lang="en-US" sz="2000" dirty="0"/>
              <a:t>- </a:t>
            </a:r>
            <a:r>
              <a:rPr lang="en-US" sz="2000" dirty="0" err="1"/>
              <a:t>Tidak</a:t>
            </a:r>
            <a:r>
              <a:rPr lang="en-US" sz="2000" dirty="0"/>
              <a:t> </a:t>
            </a:r>
            <a:r>
              <a:rPr lang="en-US" sz="2000" dirty="0" err="1"/>
              <a:t>merusak</a:t>
            </a:r>
            <a:r>
              <a:rPr lang="en-US" sz="2000" dirty="0"/>
              <a:t> </a:t>
            </a:r>
            <a:r>
              <a:rPr lang="en-US" sz="2000" dirty="0" err="1"/>
              <a:t>dan</a:t>
            </a:r>
            <a:r>
              <a:rPr lang="en-US" sz="2000" dirty="0"/>
              <a:t> </a:t>
            </a:r>
            <a:r>
              <a:rPr lang="en-US" sz="2000" dirty="0" err="1"/>
              <a:t>merawat</a:t>
            </a:r>
            <a:r>
              <a:rPr lang="en-US" sz="2000" dirty="0"/>
              <a:t> </a:t>
            </a:r>
            <a:r>
              <a:rPr lang="en-US" sz="2000" dirty="0" err="1" smtClean="0"/>
              <a:t>fasilitas</a:t>
            </a:r>
            <a:endParaRPr lang="id-ID" sz="2000" dirty="0"/>
          </a:p>
          <a:p>
            <a:r>
              <a:rPr lang="id-ID" sz="2000" dirty="0"/>
              <a:t> </a:t>
            </a:r>
            <a:r>
              <a:rPr lang="id-ID" sz="2000" dirty="0" smtClean="0"/>
              <a:t>  </a:t>
            </a:r>
            <a:r>
              <a:rPr lang="en-US" sz="2000" dirty="0" err="1" smtClean="0"/>
              <a:t>umum</a:t>
            </a:r>
            <a:endParaRPr lang="en-US" sz="20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540" y="2286000"/>
            <a:ext cx="2857500" cy="16002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290" y="4197912"/>
            <a:ext cx="2847975" cy="1600200"/>
          </a:xfrm>
          <a:prstGeom prst="rect">
            <a:avLst/>
          </a:prstGeom>
        </p:spPr>
      </p:pic>
    </p:spTree>
    <p:extLst>
      <p:ext uri="{BB962C8B-B14F-4D97-AF65-F5344CB8AC3E}">
        <p14:creationId xmlns:p14="http://schemas.microsoft.com/office/powerpoint/2010/main" val="4018199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649" y="2450795"/>
            <a:ext cx="4754880" cy="2592808"/>
          </a:xfrm>
        </p:spPr>
        <p:txBody>
          <a:bodyPr/>
          <a:lstStyle/>
          <a:p>
            <a:r>
              <a:rPr lang="en-US" dirty="0"/>
              <a:t>- </a:t>
            </a:r>
            <a:r>
              <a:rPr lang="id-ID" dirty="0" err="1"/>
              <a:t>M</a:t>
            </a:r>
            <a:r>
              <a:rPr lang="en-US" dirty="0" err="1" smtClean="0"/>
              <a:t>enjaga</a:t>
            </a:r>
            <a:r>
              <a:rPr lang="en-US" dirty="0" smtClean="0"/>
              <a:t> </a:t>
            </a:r>
            <a:r>
              <a:rPr lang="en-US" dirty="0" err="1"/>
              <a:t>kelestarian</a:t>
            </a:r>
            <a:r>
              <a:rPr lang="en-US" dirty="0"/>
              <a:t> </a:t>
            </a:r>
            <a:r>
              <a:rPr lang="en-US" dirty="0" err="1"/>
              <a:t>lingkungan</a:t>
            </a:r>
            <a:endParaRPr lang="en-US" dirty="0"/>
          </a:p>
          <a:p>
            <a:r>
              <a:rPr lang="en-US" dirty="0"/>
              <a:t>- </a:t>
            </a:r>
            <a:r>
              <a:rPr lang="id-ID" dirty="0" err="1"/>
              <a:t>M</a:t>
            </a:r>
            <a:r>
              <a:rPr lang="en-US" dirty="0" err="1" smtClean="0"/>
              <a:t>enjaga</a:t>
            </a:r>
            <a:r>
              <a:rPr lang="en-US" dirty="0" smtClean="0"/>
              <a:t> </a:t>
            </a:r>
            <a:r>
              <a:rPr lang="en-US" dirty="0" err="1"/>
              <a:t>dan</a:t>
            </a:r>
            <a:r>
              <a:rPr lang="en-US" dirty="0"/>
              <a:t> </a:t>
            </a:r>
            <a:r>
              <a:rPr lang="en-US" dirty="0" err="1"/>
              <a:t>menciptakan</a:t>
            </a:r>
            <a:r>
              <a:rPr lang="en-US" dirty="0"/>
              <a:t> </a:t>
            </a:r>
            <a:r>
              <a:rPr lang="en-US" dirty="0" err="1"/>
              <a:t>kerukunan</a:t>
            </a:r>
            <a:endParaRPr lang="en-US" dirty="0"/>
          </a:p>
          <a:p>
            <a:r>
              <a:rPr lang="en-US" dirty="0"/>
              <a:t>- </a:t>
            </a:r>
            <a:r>
              <a:rPr lang="id-ID" dirty="0" err="1"/>
              <a:t>H</a:t>
            </a:r>
            <a:r>
              <a:rPr lang="en-US" dirty="0" err="1" smtClean="0"/>
              <a:t>idup</a:t>
            </a:r>
            <a:r>
              <a:rPr lang="en-US" dirty="0" smtClean="0"/>
              <a:t> </a:t>
            </a:r>
            <a:r>
              <a:rPr lang="en-US" dirty="0" err="1"/>
              <a:t>gotong</a:t>
            </a:r>
            <a:r>
              <a:rPr lang="en-US" dirty="0"/>
              <a:t> </a:t>
            </a:r>
            <a:r>
              <a:rPr lang="en-US" dirty="0" err="1"/>
              <a:t>royong</a:t>
            </a:r>
            <a:endParaRPr lang="en-US" dirty="0"/>
          </a:p>
          <a:p>
            <a:r>
              <a:rPr lang="en-US" dirty="0"/>
              <a:t>- </a:t>
            </a:r>
            <a:r>
              <a:rPr lang="id-ID" dirty="0" err="1"/>
              <a:t>M</a:t>
            </a:r>
            <a:r>
              <a:rPr lang="en-US" dirty="0" err="1" smtClean="0"/>
              <a:t>enggunakan</a:t>
            </a:r>
            <a:r>
              <a:rPr lang="en-US" dirty="0" smtClean="0"/>
              <a:t> </a:t>
            </a:r>
            <a:r>
              <a:rPr lang="en-US" dirty="0" err="1"/>
              <a:t>hak</a:t>
            </a:r>
            <a:r>
              <a:rPr lang="en-US" dirty="0"/>
              <a:t> </a:t>
            </a:r>
            <a:r>
              <a:rPr lang="en-US" dirty="0" err="1"/>
              <a:t>pilih</a:t>
            </a:r>
            <a:endParaRPr lang="en-US" dirty="0"/>
          </a:p>
          <a:p>
            <a:r>
              <a:rPr lang="en-US" dirty="0"/>
              <a:t>- </a:t>
            </a:r>
            <a:r>
              <a:rPr lang="id-ID" dirty="0" err="1"/>
              <a:t>M</a:t>
            </a:r>
            <a:r>
              <a:rPr lang="en-US" dirty="0" err="1" smtClean="0"/>
              <a:t>enuntut</a:t>
            </a:r>
            <a:r>
              <a:rPr lang="en-US" dirty="0" smtClean="0"/>
              <a:t> </a:t>
            </a:r>
            <a:r>
              <a:rPr lang="en-US" dirty="0" err="1"/>
              <a:t>ilmu</a:t>
            </a:r>
            <a:r>
              <a:rPr lang="en-US" dirty="0"/>
              <a:t> </a:t>
            </a:r>
            <a:r>
              <a:rPr lang="en-US" dirty="0" err="1"/>
              <a:t>dengan</a:t>
            </a:r>
            <a:r>
              <a:rPr lang="en-US" dirty="0"/>
              <a:t> </a:t>
            </a:r>
            <a:r>
              <a:rPr lang="en-US" dirty="0" err="1"/>
              <a:t>sungguh-sungguh</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5760" y="751971"/>
            <a:ext cx="3265603" cy="18287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255" y="540780"/>
            <a:ext cx="2847975"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976" y="4913689"/>
            <a:ext cx="3028950" cy="15144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49" y="4810223"/>
            <a:ext cx="2857500" cy="1600200"/>
          </a:xfrm>
          <a:prstGeom prst="rect">
            <a:avLst/>
          </a:prstGeom>
        </p:spPr>
      </p:pic>
    </p:spTree>
    <p:extLst>
      <p:ext uri="{BB962C8B-B14F-4D97-AF65-F5344CB8AC3E}">
        <p14:creationId xmlns:p14="http://schemas.microsoft.com/office/powerpoint/2010/main" val="813545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dirty="0" err="1" smtClean="0"/>
              <a:t>PANCASILa</a:t>
            </a:r>
            <a:endParaRPr lang="en-US" dirty="0"/>
          </a:p>
        </p:txBody>
      </p:sp>
      <p:sp>
        <p:nvSpPr>
          <p:cNvPr id="3" name="Content Placeholder 2"/>
          <p:cNvSpPr>
            <a:spLocks noGrp="1"/>
          </p:cNvSpPr>
          <p:nvPr>
            <p:ph idx="1"/>
          </p:nvPr>
        </p:nvSpPr>
        <p:spPr>
          <a:xfrm>
            <a:off x="1024128" y="2222695"/>
            <a:ext cx="9720073" cy="4086665"/>
          </a:xfrm>
          <a:blipFill dpi="0" rotWithShape="1">
            <a:blip r:embed="rId2">
              <a:alphaModFix amt="38000"/>
            </a:blip>
            <a:srcRect/>
            <a:stretch>
              <a:fillRect/>
            </a:stretch>
          </a:blipFill>
        </p:spPr>
        <p:txBody>
          <a:bodyPr>
            <a:normAutofit/>
          </a:bodyPr>
          <a:lstStyle/>
          <a:p>
            <a:r>
              <a:rPr lang="en-US" dirty="0" err="1"/>
              <a:t>Lahirnya</a:t>
            </a:r>
            <a:r>
              <a:rPr lang="en-US" dirty="0"/>
              <a:t> Pancasila </a:t>
            </a:r>
            <a:r>
              <a:rPr lang="en-US" dirty="0" err="1" smtClean="0"/>
              <a:t>merupakan</a:t>
            </a:r>
            <a:r>
              <a:rPr lang="en-US" dirty="0" smtClean="0"/>
              <a:t> </a:t>
            </a:r>
            <a:r>
              <a:rPr lang="en-US" dirty="0" err="1"/>
              <a:t>judul</a:t>
            </a:r>
            <a:r>
              <a:rPr lang="en-US" dirty="0"/>
              <a:t> </a:t>
            </a:r>
            <a:r>
              <a:rPr lang="en-US" dirty="0" err="1"/>
              <a:t>pidato</a:t>
            </a:r>
            <a:r>
              <a:rPr lang="en-US" dirty="0"/>
              <a:t> yang </a:t>
            </a:r>
            <a:r>
              <a:rPr lang="en-US" dirty="0" err="1"/>
              <a:t>disampaikan</a:t>
            </a:r>
            <a:r>
              <a:rPr lang="en-US" dirty="0"/>
              <a:t> </a:t>
            </a:r>
            <a:r>
              <a:rPr lang="en-US" dirty="0" err="1"/>
              <a:t>oleh</a:t>
            </a:r>
            <a:r>
              <a:rPr lang="en-US" dirty="0"/>
              <a:t> </a:t>
            </a:r>
            <a:r>
              <a:rPr lang="en-US" dirty="0" err="1"/>
              <a:t>Soekarno</a:t>
            </a:r>
            <a:r>
              <a:rPr lang="en-US" dirty="0"/>
              <a:t> </a:t>
            </a:r>
            <a:r>
              <a:rPr lang="en-US" dirty="0" err="1"/>
              <a:t>pada</a:t>
            </a:r>
            <a:r>
              <a:rPr lang="en-US" dirty="0"/>
              <a:t> 1 </a:t>
            </a:r>
            <a:r>
              <a:rPr lang="en-US" dirty="0" err="1"/>
              <a:t>Juni</a:t>
            </a:r>
            <a:r>
              <a:rPr lang="en-US" dirty="0"/>
              <a:t> 1945 </a:t>
            </a:r>
            <a:r>
              <a:rPr lang="en-US" dirty="0" smtClean="0"/>
              <a:t>. </a:t>
            </a:r>
            <a:r>
              <a:rPr lang="en-US" dirty="0" err="1"/>
              <a:t>Dalam</a:t>
            </a:r>
            <a:r>
              <a:rPr lang="en-US" dirty="0"/>
              <a:t> </a:t>
            </a:r>
            <a:r>
              <a:rPr lang="en-US" dirty="0" err="1"/>
              <a:t>pidato</a:t>
            </a:r>
            <a:r>
              <a:rPr lang="en-US" dirty="0"/>
              <a:t> </a:t>
            </a:r>
            <a:r>
              <a:rPr lang="en-US" dirty="0" err="1"/>
              <a:t>tersebut</a:t>
            </a:r>
            <a:r>
              <a:rPr lang="en-US" dirty="0"/>
              <a:t>, </a:t>
            </a:r>
            <a:r>
              <a:rPr lang="en-US" dirty="0" err="1"/>
              <a:t>untuk</a:t>
            </a:r>
            <a:r>
              <a:rPr lang="en-US" dirty="0"/>
              <a:t> kali </a:t>
            </a:r>
            <a:r>
              <a:rPr lang="en-US" dirty="0" err="1"/>
              <a:t>pertama</a:t>
            </a:r>
            <a:r>
              <a:rPr lang="en-US" dirty="0"/>
              <a:t> </a:t>
            </a:r>
            <a:r>
              <a:rPr lang="en-US" dirty="0" err="1"/>
              <a:t>konsep</a:t>
            </a:r>
            <a:r>
              <a:rPr lang="en-US" dirty="0"/>
              <a:t> </a:t>
            </a:r>
            <a:r>
              <a:rPr lang="en-US" dirty="0" err="1"/>
              <a:t>dan</a:t>
            </a:r>
            <a:r>
              <a:rPr lang="en-US" dirty="0"/>
              <a:t> </a:t>
            </a:r>
            <a:r>
              <a:rPr lang="en-US" dirty="0" err="1"/>
              <a:t>rumusan</a:t>
            </a:r>
            <a:r>
              <a:rPr lang="en-US" dirty="0"/>
              <a:t> </a:t>
            </a:r>
            <a:r>
              <a:rPr lang="en-US" dirty="0" err="1"/>
              <a:t>awal</a:t>
            </a:r>
            <a:r>
              <a:rPr lang="en-US" dirty="0"/>
              <a:t> Pancasila </a:t>
            </a:r>
            <a:r>
              <a:rPr lang="en-US" dirty="0" err="1"/>
              <a:t>dikemukakan</a:t>
            </a:r>
            <a:r>
              <a:rPr lang="en-US" dirty="0"/>
              <a:t> </a:t>
            </a:r>
            <a:r>
              <a:rPr lang="en-US" dirty="0" err="1"/>
              <a:t>oleh</a:t>
            </a:r>
            <a:r>
              <a:rPr lang="en-US" dirty="0"/>
              <a:t> </a:t>
            </a:r>
            <a:r>
              <a:rPr lang="en-US" dirty="0" err="1"/>
              <a:t>Soekarno</a:t>
            </a:r>
            <a:r>
              <a:rPr lang="en-US" dirty="0"/>
              <a:t> </a:t>
            </a:r>
            <a:r>
              <a:rPr lang="en-US" dirty="0" err="1"/>
              <a:t>sebagai</a:t>
            </a:r>
            <a:r>
              <a:rPr lang="en-US" dirty="0"/>
              <a:t> </a:t>
            </a:r>
            <a:r>
              <a:rPr lang="en-US" dirty="0" err="1"/>
              <a:t>dasar</a:t>
            </a:r>
            <a:r>
              <a:rPr lang="en-US" dirty="0"/>
              <a:t> </a:t>
            </a:r>
            <a:r>
              <a:rPr lang="en-US" dirty="0" err="1"/>
              <a:t>negara</a:t>
            </a:r>
            <a:r>
              <a:rPr lang="en-US" dirty="0"/>
              <a:t> </a:t>
            </a:r>
            <a:r>
              <a:rPr lang="en-US" dirty="0" err="1"/>
              <a:t>merdeka</a:t>
            </a:r>
            <a:r>
              <a:rPr lang="en-US" dirty="0"/>
              <a:t>.</a:t>
            </a:r>
            <a:br>
              <a:rPr lang="en-US" dirty="0"/>
            </a:br>
            <a:r>
              <a:rPr lang="en-US" dirty="0"/>
              <a:t/>
            </a:r>
            <a:br>
              <a:rPr lang="en-US" dirty="0"/>
            </a:br>
            <a:r>
              <a:rPr lang="id-ID" dirty="0" smtClean="0"/>
              <a:t>G</a:t>
            </a:r>
            <a:r>
              <a:rPr lang="en-US" dirty="0" err="1" smtClean="0"/>
              <a:t>agasan</a:t>
            </a:r>
            <a:r>
              <a:rPr lang="en-US" dirty="0" smtClean="0"/>
              <a:t> </a:t>
            </a:r>
            <a:r>
              <a:rPr lang="en-US" dirty="0" err="1"/>
              <a:t>dari</a:t>
            </a:r>
            <a:r>
              <a:rPr lang="en-US" dirty="0"/>
              <a:t> </a:t>
            </a:r>
            <a:r>
              <a:rPr lang="en-US" dirty="0" err="1"/>
              <a:t>Soekarno</a:t>
            </a:r>
            <a:r>
              <a:rPr lang="en-US" dirty="0"/>
              <a:t> </a:t>
            </a:r>
            <a:r>
              <a:rPr lang="en-US" dirty="0" err="1"/>
              <a:t>mengenai</a:t>
            </a:r>
            <a:r>
              <a:rPr lang="en-US" dirty="0"/>
              <a:t> </a:t>
            </a:r>
            <a:r>
              <a:rPr lang="en-US" dirty="0" err="1"/>
              <a:t>dasar</a:t>
            </a:r>
            <a:r>
              <a:rPr lang="en-US" dirty="0"/>
              <a:t> </a:t>
            </a:r>
            <a:r>
              <a:rPr lang="en-US" dirty="0" err="1"/>
              <a:t>negara</a:t>
            </a:r>
            <a:r>
              <a:rPr lang="en-US" dirty="0"/>
              <a:t> Indonesia </a:t>
            </a:r>
            <a:r>
              <a:rPr lang="en-US" dirty="0" err="1"/>
              <a:t>diterima</a:t>
            </a:r>
            <a:r>
              <a:rPr lang="en-US" dirty="0"/>
              <a:t> </a:t>
            </a:r>
            <a:r>
              <a:rPr lang="en-US" dirty="0" err="1"/>
              <a:t>oleh</a:t>
            </a:r>
            <a:r>
              <a:rPr lang="en-US" dirty="0"/>
              <a:t> para </a:t>
            </a:r>
            <a:r>
              <a:rPr lang="en-US" dirty="0" err="1" smtClean="0"/>
              <a:t>anggota</a:t>
            </a:r>
            <a:r>
              <a:rPr lang="en-US" dirty="0" smtClean="0"/>
              <a:t> </a:t>
            </a:r>
            <a:r>
              <a:rPr lang="en-US" dirty="0"/>
              <a:t>BPUPKI </a:t>
            </a:r>
            <a:r>
              <a:rPr lang="en-US" dirty="0" err="1"/>
              <a:t>dalam</a:t>
            </a:r>
            <a:r>
              <a:rPr lang="en-US" dirty="0"/>
              <a:t> </a:t>
            </a:r>
            <a:r>
              <a:rPr lang="en-US" dirty="0" err="1"/>
              <a:t>sidang</a:t>
            </a:r>
            <a:r>
              <a:rPr lang="en-US" dirty="0"/>
              <a:t> </a:t>
            </a:r>
            <a:r>
              <a:rPr lang="en-US" dirty="0" err="1"/>
              <a:t>pada</a:t>
            </a:r>
            <a:r>
              <a:rPr lang="en-US" dirty="0"/>
              <a:t> 1 </a:t>
            </a:r>
            <a:r>
              <a:rPr lang="en-US" dirty="0" err="1"/>
              <a:t>Juni</a:t>
            </a:r>
            <a:r>
              <a:rPr lang="en-US" dirty="0"/>
              <a:t> 1945. </a:t>
            </a:r>
            <a:endParaRPr lang="en-US" dirty="0" smtClean="0"/>
          </a:p>
          <a:p>
            <a:r>
              <a:rPr lang="en-US" dirty="0" smtClean="0"/>
              <a:t>Pancasila </a:t>
            </a:r>
            <a:r>
              <a:rPr lang="en-US" dirty="0" err="1"/>
              <a:t>dinyatakan</a:t>
            </a:r>
            <a:r>
              <a:rPr lang="en-US" dirty="0"/>
              <a:t> </a:t>
            </a:r>
            <a:r>
              <a:rPr lang="en-US" dirty="0" err="1"/>
              <a:t>sah</a:t>
            </a:r>
            <a:r>
              <a:rPr lang="en-US" dirty="0"/>
              <a:t> </a:t>
            </a:r>
            <a:r>
              <a:rPr lang="en-US" dirty="0" err="1"/>
              <a:t>dan</a:t>
            </a:r>
            <a:r>
              <a:rPr lang="en-US" dirty="0"/>
              <a:t> </a:t>
            </a:r>
            <a:r>
              <a:rPr lang="en-US" dirty="0" err="1"/>
              <a:t>resmi</a:t>
            </a:r>
            <a:r>
              <a:rPr lang="en-US" dirty="0"/>
              <a:t> </a:t>
            </a:r>
            <a:r>
              <a:rPr lang="en-US" dirty="0" err="1"/>
              <a:t>dijadikan</a:t>
            </a:r>
            <a:r>
              <a:rPr lang="en-US" dirty="0"/>
              <a:t> </a:t>
            </a:r>
            <a:r>
              <a:rPr lang="en-US" dirty="0" err="1"/>
              <a:t>sebagai</a:t>
            </a:r>
            <a:r>
              <a:rPr lang="en-US" dirty="0"/>
              <a:t> </a:t>
            </a:r>
            <a:r>
              <a:rPr lang="en-US" dirty="0" err="1"/>
              <a:t>dasar</a:t>
            </a:r>
            <a:r>
              <a:rPr lang="en-US" dirty="0"/>
              <a:t> </a:t>
            </a:r>
            <a:r>
              <a:rPr lang="en-US" dirty="0" err="1"/>
              <a:t>negara</a:t>
            </a:r>
            <a:r>
              <a:rPr lang="en-US" dirty="0"/>
              <a:t> Indonesia </a:t>
            </a:r>
            <a:r>
              <a:rPr lang="en-US" dirty="0" err="1"/>
              <a:t>merdeka</a:t>
            </a:r>
            <a:r>
              <a:rPr lang="en-US" dirty="0"/>
              <a:t> </a:t>
            </a:r>
            <a:r>
              <a:rPr lang="en-US" dirty="0" err="1"/>
              <a:t>pada</a:t>
            </a:r>
            <a:r>
              <a:rPr lang="en-US" dirty="0"/>
              <a:t> 18 </a:t>
            </a:r>
            <a:r>
              <a:rPr lang="en-US" dirty="0" err="1"/>
              <a:t>Agustus</a:t>
            </a:r>
            <a:r>
              <a:rPr lang="en-US" dirty="0"/>
              <a:t> 1945.</a:t>
            </a:r>
            <a:br>
              <a:rPr lang="en-US" dirty="0"/>
            </a:br>
            <a:r>
              <a:rPr lang="en-US" dirty="0"/>
              <a:t/>
            </a:r>
            <a:br>
              <a:rPr lang="en-US" dirty="0"/>
            </a:br>
            <a:endParaRPr lang="en-US" dirty="0"/>
          </a:p>
        </p:txBody>
      </p:sp>
    </p:spTree>
    <p:extLst>
      <p:ext uri="{BB962C8B-B14F-4D97-AF65-F5344CB8AC3E}">
        <p14:creationId xmlns:p14="http://schemas.microsoft.com/office/powerpoint/2010/main" val="3308203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35383"/>
          </a:xfrm>
          <a:solidFill>
            <a:schemeClr val="accent2">
              <a:lumMod val="60000"/>
              <a:lumOff val="40000"/>
            </a:schemeClr>
          </a:solidFill>
        </p:spPr>
        <p:txBody>
          <a:bodyPr/>
          <a:lstStyle/>
          <a:p>
            <a:pPr algn="ctr"/>
            <a:r>
              <a:rPr lang="en-US" dirty="0" err="1" smtClean="0"/>
              <a:t>Makna</a:t>
            </a:r>
            <a:r>
              <a:rPr lang="en-US" dirty="0" smtClean="0"/>
              <a:t> </a:t>
            </a:r>
            <a:r>
              <a:rPr lang="en-US" dirty="0" err="1" smtClean="0"/>
              <a:t>pancasila</a:t>
            </a:r>
            <a:endParaRPr lang="en-US" dirty="0"/>
          </a:p>
        </p:txBody>
      </p:sp>
      <p:sp>
        <p:nvSpPr>
          <p:cNvPr id="5" name="Content Placeholder 4"/>
          <p:cNvSpPr>
            <a:spLocks noGrp="1"/>
          </p:cNvSpPr>
          <p:nvPr>
            <p:ph idx="1"/>
          </p:nvPr>
        </p:nvSpPr>
        <p:spPr>
          <a:xfrm>
            <a:off x="1180539" y="1828800"/>
            <a:ext cx="9720073" cy="4480560"/>
          </a:xfrm>
        </p:spPr>
        <p:txBody>
          <a:bodyPr>
            <a:normAutofit fontScale="92500" lnSpcReduction="20000"/>
          </a:bodyPr>
          <a:lstStyle/>
          <a:p>
            <a:pPr marL="1225296" lvl="8" indent="0">
              <a:buNone/>
            </a:pPr>
            <a:r>
              <a:rPr lang="en-US" sz="3000" b="1" dirty="0" err="1" smtClean="0"/>
              <a:t>Ketuhanan</a:t>
            </a:r>
            <a:r>
              <a:rPr lang="en-US" sz="3000" b="1" dirty="0" smtClean="0"/>
              <a:t> Yang </a:t>
            </a:r>
            <a:r>
              <a:rPr lang="en-US" sz="3000" b="1" dirty="0" err="1" smtClean="0"/>
              <a:t>Maha</a:t>
            </a:r>
            <a:r>
              <a:rPr lang="en-US" sz="3000" b="1" dirty="0" smtClean="0"/>
              <a:t> </a:t>
            </a:r>
            <a:r>
              <a:rPr lang="en-US" sz="3000" b="1" dirty="0" err="1" smtClean="0"/>
              <a:t>Esa</a:t>
            </a:r>
            <a:r>
              <a:rPr lang="en-US" sz="3000" b="1" dirty="0" smtClean="0"/>
              <a:t> (</a:t>
            </a:r>
            <a:r>
              <a:rPr lang="en-US" sz="3000" b="1" dirty="0" err="1" smtClean="0"/>
              <a:t>Bintang</a:t>
            </a:r>
            <a:r>
              <a:rPr lang="en-US" sz="3000" b="1" dirty="0" smtClean="0"/>
              <a:t> </a:t>
            </a:r>
            <a:r>
              <a:rPr lang="en-US" sz="3000" b="1" dirty="0" err="1" smtClean="0"/>
              <a:t>emas</a:t>
            </a:r>
            <a:r>
              <a:rPr lang="en-US" sz="3000" b="1" dirty="0" smtClean="0"/>
              <a:t>)</a:t>
            </a:r>
          </a:p>
          <a:p>
            <a:pPr marL="1225296" lvl="8" indent="0">
              <a:buNone/>
            </a:pPr>
            <a:r>
              <a:rPr lang="en-US" sz="3000" dirty="0" err="1" smtClean="0"/>
              <a:t>Makna</a:t>
            </a:r>
            <a:r>
              <a:rPr lang="en-US" sz="3000" dirty="0" smtClean="0"/>
              <a:t> : </a:t>
            </a:r>
            <a:r>
              <a:rPr lang="en-US" dirty="0"/>
              <a:t> </a:t>
            </a:r>
            <a:r>
              <a:rPr lang="en-US" sz="3000" dirty="0" err="1"/>
              <a:t>cahaya</a:t>
            </a:r>
            <a:r>
              <a:rPr lang="en-US" sz="3000" dirty="0"/>
              <a:t> </a:t>
            </a:r>
            <a:r>
              <a:rPr lang="en-US" sz="3000" dirty="0" err="1"/>
              <a:t>kerohanian</a:t>
            </a:r>
            <a:r>
              <a:rPr lang="en-US" sz="3000" dirty="0"/>
              <a:t> yang </a:t>
            </a:r>
            <a:r>
              <a:rPr lang="en-US" sz="3000" dirty="0" err="1"/>
              <a:t>dipancarkan</a:t>
            </a:r>
            <a:r>
              <a:rPr lang="en-US" sz="3000" dirty="0"/>
              <a:t> </a:t>
            </a:r>
            <a:r>
              <a:rPr lang="en-US" sz="3000" dirty="0" err="1"/>
              <a:t>Tuhan</a:t>
            </a:r>
            <a:r>
              <a:rPr lang="en-US" sz="3000" dirty="0"/>
              <a:t> </a:t>
            </a:r>
            <a:r>
              <a:rPr lang="en-US" sz="3000" dirty="0" err="1"/>
              <a:t>kepada</a:t>
            </a:r>
            <a:r>
              <a:rPr lang="en-US" sz="3000" dirty="0"/>
              <a:t> </a:t>
            </a:r>
            <a:r>
              <a:rPr lang="en-US" sz="3000" dirty="0" err="1"/>
              <a:t>setiap</a:t>
            </a:r>
            <a:r>
              <a:rPr lang="en-US" sz="3000" dirty="0"/>
              <a:t> </a:t>
            </a:r>
            <a:r>
              <a:rPr lang="en-US" sz="3000" dirty="0" err="1"/>
              <a:t>manusia</a:t>
            </a:r>
            <a:r>
              <a:rPr lang="en-US" sz="3000" dirty="0"/>
              <a:t> </a:t>
            </a:r>
            <a:r>
              <a:rPr lang="en-US" sz="3000" dirty="0" err="1"/>
              <a:t>untuk</a:t>
            </a:r>
            <a:r>
              <a:rPr lang="en-US" sz="3000" dirty="0"/>
              <a:t> </a:t>
            </a:r>
            <a:r>
              <a:rPr lang="en-US" sz="3000" dirty="0" err="1"/>
              <a:t>menjalani</a:t>
            </a:r>
            <a:r>
              <a:rPr lang="en-US" sz="3000" dirty="0"/>
              <a:t> </a:t>
            </a:r>
            <a:r>
              <a:rPr lang="en-US" sz="3000" dirty="0" err="1" smtClean="0"/>
              <a:t>kehidupannya</a:t>
            </a:r>
            <a:endParaRPr lang="en-US" sz="3000" dirty="0"/>
          </a:p>
          <a:p>
            <a:pPr marL="1225296" lvl="8" indent="0">
              <a:buNone/>
            </a:pPr>
            <a:endParaRPr lang="id-ID" sz="3000" b="1" dirty="0" smtClean="0"/>
          </a:p>
          <a:p>
            <a:pPr marL="1225296" lvl="8" indent="0">
              <a:buNone/>
            </a:pPr>
            <a:r>
              <a:rPr lang="en-US" sz="3000" b="1" dirty="0" err="1" smtClean="0"/>
              <a:t>Kemanusiaan</a:t>
            </a:r>
            <a:r>
              <a:rPr lang="en-US" sz="3000" b="1" dirty="0" smtClean="0"/>
              <a:t> Yang </a:t>
            </a:r>
            <a:r>
              <a:rPr lang="en-US" sz="3000" b="1" dirty="0" err="1" smtClean="0"/>
              <a:t>Adil</a:t>
            </a:r>
            <a:r>
              <a:rPr lang="en-US" sz="3000" b="1" dirty="0" smtClean="0"/>
              <a:t> </a:t>
            </a:r>
            <a:r>
              <a:rPr lang="en-US" sz="3000" b="1" dirty="0" err="1" smtClean="0"/>
              <a:t>dan</a:t>
            </a:r>
            <a:r>
              <a:rPr lang="en-US" sz="3000" b="1" dirty="0" smtClean="0"/>
              <a:t> </a:t>
            </a:r>
            <a:r>
              <a:rPr lang="en-US" sz="3000" b="1" dirty="0" err="1" smtClean="0"/>
              <a:t>Beradab</a:t>
            </a:r>
            <a:r>
              <a:rPr lang="en-US" sz="3000" b="1" dirty="0" smtClean="0"/>
              <a:t> (</a:t>
            </a:r>
            <a:r>
              <a:rPr lang="en-US" sz="3000" b="1" dirty="0" err="1" smtClean="0"/>
              <a:t>rantai</a:t>
            </a:r>
            <a:r>
              <a:rPr lang="en-US" sz="3000" b="1" dirty="0" smtClean="0"/>
              <a:t>)</a:t>
            </a:r>
          </a:p>
          <a:p>
            <a:pPr marL="1225296" lvl="8" indent="0">
              <a:buNone/>
            </a:pPr>
            <a:r>
              <a:rPr lang="en-US" sz="3000" dirty="0" err="1" smtClean="0"/>
              <a:t>Makna</a:t>
            </a:r>
            <a:r>
              <a:rPr lang="en-US" sz="3000" dirty="0" smtClean="0"/>
              <a:t> : </a:t>
            </a:r>
            <a:r>
              <a:rPr lang="fi-FI" sz="3000" dirty="0"/>
              <a:t>hubungan manusia satu sama lain yang saling membantu</a:t>
            </a:r>
            <a:r>
              <a:rPr lang="fi-FI" sz="3000" dirty="0" smtClean="0"/>
              <a:t>.</a:t>
            </a:r>
          </a:p>
          <a:p>
            <a:pPr marL="1225296" lvl="8" indent="0">
              <a:buNone/>
            </a:pPr>
            <a:endParaRPr lang="id-ID" sz="3000" dirty="0"/>
          </a:p>
          <a:p>
            <a:pPr marL="1225296" lvl="8" indent="0">
              <a:buNone/>
            </a:pPr>
            <a:r>
              <a:rPr lang="fi-FI" sz="3000" b="1" dirty="0" smtClean="0"/>
              <a:t>Persatuan Indonesia (Pohon Beringin)</a:t>
            </a:r>
          </a:p>
          <a:p>
            <a:pPr marL="1225296" lvl="8" indent="0">
              <a:buNone/>
            </a:pPr>
            <a:r>
              <a:rPr lang="fi-FI" sz="3000" b="1" dirty="0"/>
              <a:t> </a:t>
            </a:r>
            <a:r>
              <a:rPr lang="fi-FI" sz="3000" dirty="0" smtClean="0"/>
              <a:t>Makna : </a:t>
            </a:r>
            <a:r>
              <a:rPr lang="en-US" sz="3000" dirty="0" err="1"/>
              <a:t>Akar</a:t>
            </a:r>
            <a:r>
              <a:rPr lang="en-US" sz="3000" dirty="0"/>
              <a:t> </a:t>
            </a:r>
            <a:r>
              <a:rPr lang="en-US" sz="3000" dirty="0" err="1"/>
              <a:t>pohon</a:t>
            </a:r>
            <a:r>
              <a:rPr lang="en-US" sz="3000" dirty="0"/>
              <a:t> </a:t>
            </a:r>
            <a:r>
              <a:rPr lang="en-US" sz="3000" dirty="0" err="1"/>
              <a:t>beringin</a:t>
            </a:r>
            <a:r>
              <a:rPr lang="en-US" sz="3000" dirty="0"/>
              <a:t> </a:t>
            </a:r>
            <a:r>
              <a:rPr lang="en-US" sz="3000" dirty="0" err="1"/>
              <a:t>tumbuh</a:t>
            </a:r>
            <a:r>
              <a:rPr lang="en-US" sz="3000" dirty="0"/>
              <a:t> </a:t>
            </a:r>
            <a:r>
              <a:rPr lang="en-US" sz="3000" dirty="0" err="1"/>
              <a:t>sampai</a:t>
            </a:r>
            <a:r>
              <a:rPr lang="en-US" sz="3000" dirty="0"/>
              <a:t> </a:t>
            </a:r>
            <a:r>
              <a:rPr lang="en-US" sz="3000" dirty="0" err="1"/>
              <a:t>ke</a:t>
            </a:r>
            <a:r>
              <a:rPr lang="en-US" sz="3000" dirty="0"/>
              <a:t> </a:t>
            </a:r>
            <a:r>
              <a:rPr lang="en-US" sz="3000" dirty="0" err="1"/>
              <a:t>dalam</a:t>
            </a:r>
            <a:r>
              <a:rPr lang="en-US" sz="3000" dirty="0"/>
              <a:t> </a:t>
            </a:r>
            <a:r>
              <a:rPr lang="en-US" sz="3000" dirty="0" err="1"/>
              <a:t>tanah</a:t>
            </a:r>
            <a:r>
              <a:rPr lang="en-US" sz="3000" dirty="0"/>
              <a:t> </a:t>
            </a:r>
            <a:r>
              <a:rPr lang="en-US" sz="3000" dirty="0" err="1"/>
              <a:t>dan</a:t>
            </a:r>
            <a:r>
              <a:rPr lang="en-US" sz="3000" dirty="0"/>
              <a:t> </a:t>
            </a:r>
            <a:r>
              <a:rPr lang="en-US" sz="3000" dirty="0" err="1"/>
              <a:t>menggambarkan</a:t>
            </a:r>
            <a:r>
              <a:rPr lang="en-US" sz="3000" dirty="0"/>
              <a:t> </a:t>
            </a:r>
            <a:r>
              <a:rPr lang="en-US" sz="3000" dirty="0" err="1"/>
              <a:t>kesatuan</a:t>
            </a:r>
            <a:r>
              <a:rPr lang="en-US" sz="3000" dirty="0"/>
              <a:t> </a:t>
            </a:r>
            <a:r>
              <a:rPr lang="en-US" sz="3000" dirty="0" err="1"/>
              <a:t>dan</a:t>
            </a:r>
            <a:r>
              <a:rPr lang="en-US" sz="3000" dirty="0"/>
              <a:t> </a:t>
            </a:r>
            <a:r>
              <a:rPr lang="en-US" sz="3000" dirty="0" err="1"/>
              <a:t>persatuan</a:t>
            </a:r>
            <a:r>
              <a:rPr lang="en-US" sz="3000" dirty="0"/>
              <a:t> Indonesia</a:t>
            </a:r>
            <a:endParaRPr lang="fi-FI" sz="3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41" y="1828800"/>
            <a:ext cx="1162636" cy="11626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5241" y="3249153"/>
            <a:ext cx="1171935" cy="11626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42" y="4669507"/>
            <a:ext cx="1171935" cy="1162636"/>
          </a:xfrm>
          <a:prstGeom prst="rect">
            <a:avLst/>
          </a:prstGeom>
        </p:spPr>
      </p:pic>
    </p:spTree>
    <p:extLst>
      <p:ext uri="{BB962C8B-B14F-4D97-AF65-F5344CB8AC3E}">
        <p14:creationId xmlns:p14="http://schemas.microsoft.com/office/powerpoint/2010/main" val="3136145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40696" y="1322362"/>
            <a:ext cx="9720073" cy="4986997"/>
          </a:xfrm>
        </p:spPr>
        <p:txBody>
          <a:bodyPr>
            <a:normAutofit/>
          </a:bodyPr>
          <a:lstStyle/>
          <a:p>
            <a:pPr marL="1225296" lvl="8" indent="0">
              <a:buNone/>
            </a:pPr>
            <a:r>
              <a:rPr lang="en-US" sz="3000" b="1" dirty="0" err="1"/>
              <a:t>Kerakyatan</a:t>
            </a:r>
            <a:r>
              <a:rPr lang="en-US" sz="3000" b="1" dirty="0"/>
              <a:t> yang </a:t>
            </a:r>
            <a:r>
              <a:rPr lang="en-US" sz="3000" b="1" dirty="0" err="1"/>
              <a:t>Dipimpin</a:t>
            </a:r>
            <a:r>
              <a:rPr lang="en-US" sz="3000" b="1" dirty="0"/>
              <a:t> </a:t>
            </a:r>
            <a:r>
              <a:rPr lang="en-US" sz="3000" b="1" dirty="0" err="1"/>
              <a:t>oleh</a:t>
            </a:r>
            <a:r>
              <a:rPr lang="en-US" sz="3000" b="1" dirty="0"/>
              <a:t> </a:t>
            </a:r>
            <a:r>
              <a:rPr lang="en-US" sz="3000" b="1" dirty="0" err="1"/>
              <a:t>hikmat</a:t>
            </a:r>
            <a:r>
              <a:rPr lang="en-US" sz="3000" b="1" dirty="0"/>
              <a:t> </a:t>
            </a:r>
            <a:r>
              <a:rPr lang="en-US" sz="3000" b="1" dirty="0" err="1"/>
              <a:t>kebijaksanaan</a:t>
            </a:r>
            <a:r>
              <a:rPr lang="en-US" sz="3000" b="1" dirty="0"/>
              <a:t> </a:t>
            </a:r>
            <a:r>
              <a:rPr lang="en-US" sz="3000" b="1" dirty="0" err="1"/>
              <a:t>dalam</a:t>
            </a:r>
            <a:r>
              <a:rPr lang="en-US" sz="3000" b="1" dirty="0"/>
              <a:t> </a:t>
            </a:r>
            <a:r>
              <a:rPr lang="en-US" sz="3000" b="1" dirty="0" err="1" smtClean="0"/>
              <a:t>permusyawaratan</a:t>
            </a:r>
            <a:r>
              <a:rPr lang="en-US" sz="3000" b="1" dirty="0" smtClean="0"/>
              <a:t>/</a:t>
            </a:r>
            <a:r>
              <a:rPr lang="en-US" sz="3000" b="1" dirty="0" err="1" smtClean="0"/>
              <a:t>perwakilan</a:t>
            </a:r>
            <a:r>
              <a:rPr lang="en-US" sz="3000" b="1" dirty="0" smtClean="0"/>
              <a:t> (</a:t>
            </a:r>
            <a:r>
              <a:rPr lang="en-US" sz="3000" b="1" dirty="0" err="1" smtClean="0"/>
              <a:t>Kepala</a:t>
            </a:r>
            <a:r>
              <a:rPr lang="en-US" sz="3000" b="1" dirty="0" smtClean="0"/>
              <a:t> </a:t>
            </a:r>
            <a:r>
              <a:rPr lang="en-US" sz="3000" b="1" dirty="0" err="1" smtClean="0"/>
              <a:t>Banteng</a:t>
            </a:r>
            <a:r>
              <a:rPr lang="en-US" sz="3000" b="1" dirty="0" smtClean="0"/>
              <a:t>)</a:t>
            </a:r>
          </a:p>
          <a:p>
            <a:pPr marL="1225296" lvl="8" indent="0">
              <a:buNone/>
            </a:pPr>
            <a:r>
              <a:rPr lang="en-US" sz="3000" dirty="0" smtClean="0"/>
              <a:t> </a:t>
            </a:r>
            <a:r>
              <a:rPr lang="en-US" sz="3000" dirty="0" err="1" smtClean="0"/>
              <a:t>Makna</a:t>
            </a:r>
            <a:r>
              <a:rPr lang="en-US" sz="3000" dirty="0" smtClean="0"/>
              <a:t> : </a:t>
            </a:r>
            <a:r>
              <a:rPr lang="en-US" sz="3000" dirty="0" err="1"/>
              <a:t>Mencari</a:t>
            </a:r>
            <a:r>
              <a:rPr lang="en-US" sz="3000" dirty="0"/>
              <a:t> </a:t>
            </a:r>
            <a:r>
              <a:rPr lang="en-US" sz="3000" dirty="0" err="1"/>
              <a:t>solusi</a:t>
            </a:r>
            <a:r>
              <a:rPr lang="en-US" sz="3000" dirty="0"/>
              <a:t> </a:t>
            </a:r>
            <a:r>
              <a:rPr lang="en-US" sz="3000" dirty="0" err="1"/>
              <a:t>untuk</a:t>
            </a:r>
            <a:r>
              <a:rPr lang="en-US" sz="3000" dirty="0"/>
              <a:t> </a:t>
            </a:r>
            <a:r>
              <a:rPr lang="en-US" sz="3000" dirty="0" err="1"/>
              <a:t>menyelesaikan</a:t>
            </a:r>
            <a:r>
              <a:rPr lang="en-US" sz="3000" dirty="0"/>
              <a:t> </a:t>
            </a:r>
            <a:r>
              <a:rPr lang="en-US" sz="3000" dirty="0" err="1"/>
              <a:t>masalah</a:t>
            </a:r>
            <a:r>
              <a:rPr lang="en-US" sz="3000" dirty="0"/>
              <a:t> </a:t>
            </a:r>
            <a:r>
              <a:rPr lang="en-US" sz="3000" dirty="0" err="1"/>
              <a:t>dengan</a:t>
            </a:r>
            <a:r>
              <a:rPr lang="en-US" sz="3000" dirty="0"/>
              <a:t> </a:t>
            </a:r>
            <a:r>
              <a:rPr lang="en-US" sz="3000" dirty="0" err="1"/>
              <a:t>musyawarah</a:t>
            </a:r>
            <a:r>
              <a:rPr lang="en-US" sz="3000" dirty="0"/>
              <a:t> </a:t>
            </a:r>
            <a:r>
              <a:rPr lang="en-US" sz="3000" dirty="0" err="1" smtClean="0"/>
              <a:t>bersama</a:t>
            </a:r>
            <a:endParaRPr lang="en-US" sz="3000" dirty="0" smtClean="0"/>
          </a:p>
          <a:p>
            <a:pPr marL="1225296" lvl="8" indent="0">
              <a:buNone/>
            </a:pPr>
            <a:endParaRPr lang="en-US" sz="3000" dirty="0" smtClean="0"/>
          </a:p>
          <a:p>
            <a:pPr marL="1225296" lvl="8" indent="0">
              <a:buNone/>
            </a:pPr>
            <a:r>
              <a:rPr lang="en-US" sz="3000" b="1" dirty="0" err="1" smtClean="0"/>
              <a:t>Keadilan</a:t>
            </a:r>
            <a:r>
              <a:rPr lang="en-US" sz="3000" b="1" dirty="0" smtClean="0"/>
              <a:t> </a:t>
            </a:r>
            <a:r>
              <a:rPr lang="en-US" sz="3000" b="1" dirty="0" err="1"/>
              <a:t>Sosial</a:t>
            </a:r>
            <a:r>
              <a:rPr lang="en-US" sz="3000" b="1" dirty="0"/>
              <a:t> </a:t>
            </a:r>
            <a:r>
              <a:rPr lang="en-US" sz="3000" b="1" dirty="0" err="1"/>
              <a:t>bagi</a:t>
            </a:r>
            <a:r>
              <a:rPr lang="en-US" sz="3000" b="1" dirty="0"/>
              <a:t> </a:t>
            </a:r>
            <a:r>
              <a:rPr lang="en-US" sz="3000" b="1" dirty="0" err="1"/>
              <a:t>Seluruh</a:t>
            </a:r>
            <a:r>
              <a:rPr lang="en-US" sz="3000" b="1" dirty="0"/>
              <a:t> Rakyat </a:t>
            </a:r>
            <a:r>
              <a:rPr lang="en-US" sz="3000" b="1" dirty="0" smtClean="0"/>
              <a:t>Indonesia(</a:t>
            </a:r>
            <a:r>
              <a:rPr lang="en-US" sz="3000" b="1" dirty="0" err="1" smtClean="0"/>
              <a:t>padi</a:t>
            </a:r>
            <a:r>
              <a:rPr lang="en-US" sz="3000" b="1" dirty="0" smtClean="0"/>
              <a:t>  </a:t>
            </a:r>
            <a:r>
              <a:rPr lang="en-US" sz="3000" b="1" dirty="0" err="1" smtClean="0"/>
              <a:t>dan</a:t>
            </a:r>
            <a:r>
              <a:rPr lang="en-US" sz="3000" b="1" dirty="0" smtClean="0"/>
              <a:t> </a:t>
            </a:r>
            <a:r>
              <a:rPr lang="en-US" sz="3000" b="1" dirty="0" err="1" smtClean="0"/>
              <a:t>kapas</a:t>
            </a:r>
            <a:r>
              <a:rPr lang="en-US" sz="3000" b="1" dirty="0" smtClean="0"/>
              <a:t>)</a:t>
            </a:r>
          </a:p>
          <a:p>
            <a:pPr marL="1225296" lvl="8" indent="0">
              <a:buNone/>
            </a:pPr>
            <a:r>
              <a:rPr lang="en-US" sz="3000" dirty="0" smtClean="0"/>
              <a:t> </a:t>
            </a:r>
            <a:r>
              <a:rPr lang="en-US" sz="3000" dirty="0" err="1" smtClean="0"/>
              <a:t>Makna</a:t>
            </a:r>
            <a:r>
              <a:rPr lang="en-US" sz="3000" dirty="0" smtClean="0"/>
              <a:t> : </a:t>
            </a:r>
            <a:r>
              <a:rPr lang="en-US" sz="3000" dirty="0" err="1"/>
              <a:t>Saling</a:t>
            </a:r>
            <a:r>
              <a:rPr lang="en-US" sz="3000" dirty="0"/>
              <a:t> </a:t>
            </a:r>
            <a:r>
              <a:rPr lang="en-US" sz="3000" dirty="0" err="1"/>
              <a:t>menghormati</a:t>
            </a:r>
            <a:r>
              <a:rPr lang="en-US" sz="3000" dirty="0"/>
              <a:t> </a:t>
            </a:r>
            <a:r>
              <a:rPr lang="en-US" sz="3000" dirty="0" err="1"/>
              <a:t>kewajiban</a:t>
            </a:r>
            <a:r>
              <a:rPr lang="en-US" sz="3000" dirty="0"/>
              <a:t> </a:t>
            </a:r>
            <a:r>
              <a:rPr lang="en-US" sz="3000" dirty="0" err="1"/>
              <a:t>dan</a:t>
            </a:r>
            <a:r>
              <a:rPr lang="en-US" sz="3000" dirty="0"/>
              <a:t> </a:t>
            </a:r>
            <a:r>
              <a:rPr lang="en-US" sz="3000" dirty="0" err="1"/>
              <a:t>hak</a:t>
            </a:r>
            <a:r>
              <a:rPr lang="en-US" sz="3000" dirty="0"/>
              <a:t> </a:t>
            </a:r>
            <a:r>
              <a:rPr lang="en-US" sz="3000" dirty="0" err="1"/>
              <a:t>sebagai</a:t>
            </a:r>
            <a:r>
              <a:rPr lang="en-US" sz="3000" dirty="0"/>
              <a:t> </a:t>
            </a:r>
            <a:r>
              <a:rPr lang="en-US" sz="3000" dirty="0" err="1"/>
              <a:t>warga</a:t>
            </a:r>
            <a:r>
              <a:rPr lang="en-US" sz="3000" dirty="0"/>
              <a:t> </a:t>
            </a:r>
            <a:r>
              <a:rPr lang="en-US" sz="3000" dirty="0" err="1"/>
              <a:t>negara</a:t>
            </a:r>
            <a:endParaRPr lang="en-US" sz="3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72" y="1442678"/>
            <a:ext cx="1352550" cy="13525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71872" y="4077594"/>
            <a:ext cx="1352549" cy="1352550"/>
          </a:xfrm>
          <a:prstGeom prst="rect">
            <a:avLst/>
          </a:prstGeom>
        </p:spPr>
      </p:pic>
    </p:spTree>
    <p:extLst>
      <p:ext uri="{BB962C8B-B14F-4D97-AF65-F5344CB8AC3E}">
        <p14:creationId xmlns:p14="http://schemas.microsoft.com/office/powerpoint/2010/main" val="353131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1061</TotalTime>
  <Words>732</Words>
  <Application>Microsoft Office PowerPoint</Application>
  <PresentationFormat>Custom</PresentationFormat>
  <Paragraphs>75</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Integral</vt:lpstr>
      <vt:lpstr>Wisp</vt:lpstr>
      <vt:lpstr>Facet</vt:lpstr>
      <vt:lpstr>Cinta tanah air</vt:lpstr>
      <vt:lpstr>Apa yang dimaksud dengan cinta tanah air?</vt:lpstr>
      <vt:lpstr>Mengapa harus cinta tanah air?</vt:lpstr>
      <vt:lpstr>PowerPoint Presentation</vt:lpstr>
      <vt:lpstr>Bagaimana caranya cinta tanah air?</vt:lpstr>
      <vt:lpstr>PowerPoint Presentation</vt:lpstr>
      <vt:lpstr>PANCASILa</vt:lpstr>
      <vt:lpstr>Makna pancasila</vt:lpstr>
      <vt:lpstr>PowerPoint Presentation</vt:lpstr>
      <vt:lpstr>Bendera</vt:lpstr>
      <vt:lpstr>Aturan terkait pengibaran bendera tertuang Dalam Pasal 7 : </vt:lpstr>
      <vt:lpstr>Larangan terkait bendera tertuang Dalam Pasal 24 : </vt:lpstr>
      <vt:lpstr>PowerPoint Presentation</vt:lpstr>
      <vt:lpstr>Lambang negara</vt:lpstr>
      <vt:lpstr>Lagu kebangsaan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Cinta tanah air</dc:title>
  <dc:creator>User</dc:creator>
  <cp:lastModifiedBy>K2C KOMPUTINDO</cp:lastModifiedBy>
  <cp:revision>85</cp:revision>
  <dcterms:created xsi:type="dcterms:W3CDTF">2021-06-23T12:46:11Z</dcterms:created>
  <dcterms:modified xsi:type="dcterms:W3CDTF">2023-06-13T00:50:21Z</dcterms:modified>
</cp:coreProperties>
</file>