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1.5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sldIdLst>
    <p:sldId id="269" r:id="rId2"/>
    <p:sldId id="270" r:id="rId3"/>
    <p:sldId id="277" r:id="rId4"/>
    <p:sldId id="280" r:id="rId5"/>
    <p:sldId id="282" r:id="rId6"/>
    <p:sldId id="285" r:id="rId7"/>
    <p:sldId id="287" r:id="rId8"/>
  </p:sldIdLst>
  <p:sldSz cx="12192000" cy="6858000"/>
  <p:notesSz cx="12192000" cy="6858000"/>
  <p:custDataLst>
    <p:tags r:id="rId9"/>
  </p:custDataLst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6" y="-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presProps" Target="presProps.xml" /><Relationship Id="rId11" Type="http://schemas.openxmlformats.org/officeDocument/2006/relationships/viewProps" Target="viewProps.xml" /><Relationship Id="rId12" Type="http://schemas.openxmlformats.org/officeDocument/2006/relationships/theme" Target="theme/theme1.xml" /><Relationship Id="rId13" Type="http://schemas.openxmlformats.org/officeDocument/2006/relationships/tableStyles" Target="tableStyles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tags" Target="tags/tag1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6F2F9F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6F2F9F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6F2F9F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74877" y="252221"/>
            <a:ext cx="10442244" cy="1093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rgbClr val="6F2F9F"/>
                </a:solidFill>
                <a:latin typeface="Impact"/>
                <a:cs typeface="Impac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340" y="2426142"/>
            <a:ext cx="8235315" cy="2988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1.png" /><Relationship Id="rId3" Type="http://schemas.openxmlformats.org/officeDocument/2006/relationships/image" Target="../media/image2.png" /><Relationship Id="rId4" Type="http://schemas.openxmlformats.org/officeDocument/2006/relationships/image" Target="../media/image3.png" /><Relationship Id="rId5" Type="http://schemas.openxmlformats.org/officeDocument/2006/relationships/image" Target="../media/image4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png" /><Relationship Id="rId3" Type="http://schemas.openxmlformats.org/officeDocument/2006/relationships/image" Target="../media/image6.png" /><Relationship Id="rId4" Type="http://schemas.openxmlformats.org/officeDocument/2006/relationships/image" Target="../media/image7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8.png" /><Relationship Id="rId3" Type="http://schemas.openxmlformats.org/officeDocument/2006/relationships/image" Target="../media/image9.png" /><Relationship Id="rId4" Type="http://schemas.openxmlformats.org/officeDocument/2006/relationships/image" Target="../media/image10.png" /><Relationship Id="rId5" Type="http://schemas.openxmlformats.org/officeDocument/2006/relationships/image" Target="../media/image11.png" /><Relationship Id="rId6" Type="http://schemas.openxmlformats.org/officeDocument/2006/relationships/image" Target="../media/image12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13.png" /><Relationship Id="rId3" Type="http://schemas.openxmlformats.org/officeDocument/2006/relationships/image" Target="../media/image14.png" /><Relationship Id="rId4" Type="http://schemas.openxmlformats.org/officeDocument/2006/relationships/image" Target="../media/image15.png" /><Relationship Id="rId5" Type="http://schemas.openxmlformats.org/officeDocument/2006/relationships/image" Target="../media/image16.png" /><Relationship Id="rId6" Type="http://schemas.openxmlformats.org/officeDocument/2006/relationships/image" Target="../media/image17.png" /><Relationship Id="rId7" Type="http://schemas.openxmlformats.org/officeDocument/2006/relationships/image" Target="../media/image18.png" /><Relationship Id="rId8" Type="http://schemas.openxmlformats.org/officeDocument/2006/relationships/image" Target="../media/image19.png" /><Relationship Id="rId9" Type="http://schemas.openxmlformats.org/officeDocument/2006/relationships/image" Target="../media/image20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object 2"/>
          <p:cNvGrpSpPr/>
          <p:nvPr/>
        </p:nvGrpSpPr>
        <p:grpSpPr>
          <a:xfrm>
            <a:off x="2275332" y="3209035"/>
            <a:ext cx="7705090" cy="488950"/>
            <a:chOff x="2275332" y="3209035"/>
            <a:chExt cx="7705090" cy="488950"/>
          </a:xfrm>
        </p:grpSpPr>
        <p:pic>
          <p:nvPicPr>
            <p:cNvPr id="3" name="object 3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2289045" y="3223265"/>
              <a:ext cx="7690870" cy="47472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275332" y="3209035"/>
              <a:ext cx="7678928" cy="457835"/>
            </a:xfrm>
            <a:prstGeom prst="rect">
              <a:avLst/>
            </a:prstGeom>
          </p:spPr>
        </p:pic>
      </p:grpSp>
      <p:grpSp>
        <p:nvGrpSpPr>
          <p:cNvPr id="5" name="object 5"/>
          <p:cNvGrpSpPr/>
          <p:nvPr/>
        </p:nvGrpSpPr>
        <p:grpSpPr>
          <a:xfrm>
            <a:off x="2134997" y="4031996"/>
            <a:ext cx="7948930" cy="488950"/>
            <a:chOff x="2134997" y="4031996"/>
            <a:chExt cx="7948930" cy="488950"/>
          </a:xfrm>
        </p:grpSpPr>
        <p:pic>
          <p:nvPicPr>
            <p:cNvPr id="6" name="object 6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2148838" y="4046225"/>
              <a:ext cx="7934708" cy="47472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2134997" y="4031996"/>
              <a:ext cx="7922259" cy="457835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object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1231" y="539953"/>
            <a:ext cx="7421880" cy="788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>
                <a:solidFill>
                  <a:srgbClr val="04607A"/>
                </a:solidFill>
                <a:latin typeface="Calibri"/>
                <a:cs typeface="Calibri"/>
              </a:rPr>
              <a:t>1.</a:t>
            </a:r>
            <a:r>
              <a:rPr sz="5000" spc="-35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5000" spc="-10">
                <a:solidFill>
                  <a:srgbClr val="04607A"/>
                </a:solidFill>
                <a:latin typeface="Calibri"/>
                <a:cs typeface="Calibri"/>
              </a:rPr>
              <a:t>Ketuhanan</a:t>
            </a:r>
            <a:r>
              <a:rPr sz="5000" spc="-45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5000" spc="-80">
                <a:solidFill>
                  <a:srgbClr val="04607A"/>
                </a:solidFill>
                <a:latin typeface="Calibri"/>
                <a:cs typeface="Calibri"/>
              </a:rPr>
              <a:t>Yang</a:t>
            </a:r>
            <a:r>
              <a:rPr sz="5000" spc="-35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5000">
                <a:solidFill>
                  <a:srgbClr val="04607A"/>
                </a:solidFill>
                <a:latin typeface="Calibri"/>
                <a:cs typeface="Calibri"/>
              </a:rPr>
              <a:t>Maha</a:t>
            </a:r>
            <a:r>
              <a:rPr sz="5000" spc="-25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5000" spc="-5">
                <a:solidFill>
                  <a:srgbClr val="04607A"/>
                </a:solidFill>
                <a:latin typeface="Calibri"/>
                <a:cs typeface="Calibri"/>
              </a:rPr>
              <a:t>Esa</a:t>
            </a:r>
            <a:endParaRPr sz="5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7096" y="1509071"/>
            <a:ext cx="10473690" cy="4691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80059">
              <a:lnSpc>
                <a:spcPct val="115100"/>
              </a:lnSpc>
              <a:spcBef>
                <a:spcPts val="100"/>
              </a:spcBef>
            </a:pPr>
            <a:r>
              <a:rPr sz="2600">
                <a:latin typeface="Times New Roman"/>
                <a:cs typeface="Times New Roman"/>
              </a:rPr>
              <a:t>Mengembangkan </a:t>
            </a:r>
            <a:r>
              <a:rPr sz="2600" spc="-5">
                <a:latin typeface="Times New Roman"/>
                <a:cs typeface="Times New Roman"/>
              </a:rPr>
              <a:t>sikap saling menghormati </a:t>
            </a:r>
            <a:r>
              <a:rPr sz="2600">
                <a:latin typeface="Times New Roman"/>
                <a:cs typeface="Times New Roman"/>
              </a:rPr>
              <a:t>kebebasan </a:t>
            </a:r>
            <a:r>
              <a:rPr sz="2600" spc="-5">
                <a:latin typeface="Times New Roman"/>
                <a:cs typeface="Times New Roman"/>
              </a:rPr>
              <a:t>menjalankan </a:t>
            </a:r>
            <a:r>
              <a:rPr sz="2600">
                <a:latin typeface="Times New Roman"/>
                <a:cs typeface="Times New Roman"/>
              </a:rPr>
              <a:t>ibadah </a:t>
            </a:r>
            <a:r>
              <a:rPr sz="2600" spc="-635">
                <a:latin typeface="Times New Roman"/>
                <a:cs typeface="Times New Roman"/>
              </a:rPr>
              <a:t> </a:t>
            </a:r>
            <a:r>
              <a:rPr sz="2600" spc="-5">
                <a:latin typeface="Times New Roman"/>
                <a:cs typeface="Times New Roman"/>
              </a:rPr>
              <a:t>sesuai</a:t>
            </a:r>
            <a:r>
              <a:rPr sz="2600" spc="-15">
                <a:latin typeface="Times New Roman"/>
                <a:cs typeface="Times New Roman"/>
              </a:rPr>
              <a:t> </a:t>
            </a:r>
            <a:r>
              <a:rPr sz="2600">
                <a:latin typeface="Times New Roman"/>
                <a:cs typeface="Times New Roman"/>
              </a:rPr>
              <a:t>dengan</a:t>
            </a:r>
            <a:r>
              <a:rPr sz="2600" spc="-20">
                <a:latin typeface="Times New Roman"/>
                <a:cs typeface="Times New Roman"/>
              </a:rPr>
              <a:t> </a:t>
            </a:r>
            <a:r>
              <a:rPr sz="2600" spc="-5">
                <a:latin typeface="Times New Roman"/>
                <a:cs typeface="Times New Roman"/>
              </a:rPr>
              <a:t>agama</a:t>
            </a:r>
            <a:r>
              <a:rPr sz="2600" spc="-20">
                <a:latin typeface="Times New Roman"/>
                <a:cs typeface="Times New Roman"/>
              </a:rPr>
              <a:t> </a:t>
            </a:r>
            <a:r>
              <a:rPr sz="2600">
                <a:latin typeface="Times New Roman"/>
                <a:cs typeface="Times New Roman"/>
              </a:rPr>
              <a:t>dan</a:t>
            </a:r>
            <a:r>
              <a:rPr sz="2600" spc="-10">
                <a:latin typeface="Times New Roman"/>
                <a:cs typeface="Times New Roman"/>
              </a:rPr>
              <a:t> </a:t>
            </a:r>
            <a:r>
              <a:rPr sz="2600">
                <a:latin typeface="Times New Roman"/>
                <a:cs typeface="Times New Roman"/>
              </a:rPr>
              <a:t>kepercayaannya</a:t>
            </a:r>
            <a:r>
              <a:rPr sz="2600" spc="-45">
                <a:latin typeface="Times New Roman"/>
                <a:cs typeface="Times New Roman"/>
              </a:rPr>
              <a:t> </a:t>
            </a:r>
            <a:r>
              <a:rPr sz="2600">
                <a:latin typeface="Times New Roman"/>
                <a:cs typeface="Times New Roman"/>
              </a:rPr>
              <a:t>masing-masing.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250">
              <a:latin typeface="Times New Roman"/>
              <a:cs typeface="Times New Roman"/>
            </a:endParaRPr>
          </a:p>
          <a:p>
            <a:pPr marL="885825" marR="878205">
              <a:lnSpc>
                <a:spcPct val="100000"/>
              </a:lnSpc>
            </a:pPr>
            <a:r>
              <a:rPr sz="2600" spc="-20">
                <a:latin typeface="Times New Roman"/>
                <a:cs typeface="Times New Roman"/>
              </a:rPr>
              <a:t>Tidak</a:t>
            </a:r>
            <a:r>
              <a:rPr sz="2600" spc="-15">
                <a:latin typeface="Times New Roman"/>
                <a:cs typeface="Times New Roman"/>
              </a:rPr>
              <a:t> </a:t>
            </a:r>
            <a:r>
              <a:rPr sz="2600" spc="-5">
                <a:latin typeface="Times New Roman"/>
                <a:cs typeface="Times New Roman"/>
              </a:rPr>
              <a:t>memaksakan</a:t>
            </a:r>
            <a:r>
              <a:rPr sz="2600" spc="-15">
                <a:latin typeface="Times New Roman"/>
                <a:cs typeface="Times New Roman"/>
              </a:rPr>
              <a:t> </a:t>
            </a:r>
            <a:r>
              <a:rPr sz="2600">
                <a:latin typeface="Times New Roman"/>
                <a:cs typeface="Times New Roman"/>
              </a:rPr>
              <a:t>suatu </a:t>
            </a:r>
            <a:r>
              <a:rPr sz="2600" spc="-5">
                <a:latin typeface="Times New Roman"/>
                <a:cs typeface="Times New Roman"/>
              </a:rPr>
              <a:t>agama</a:t>
            </a:r>
            <a:r>
              <a:rPr sz="2600" spc="-20">
                <a:latin typeface="Times New Roman"/>
                <a:cs typeface="Times New Roman"/>
              </a:rPr>
              <a:t> </a:t>
            </a:r>
            <a:r>
              <a:rPr sz="2600">
                <a:latin typeface="Times New Roman"/>
                <a:cs typeface="Times New Roman"/>
              </a:rPr>
              <a:t>dan</a:t>
            </a:r>
            <a:r>
              <a:rPr sz="2600" spc="-10">
                <a:latin typeface="Times New Roman"/>
                <a:cs typeface="Times New Roman"/>
              </a:rPr>
              <a:t> </a:t>
            </a:r>
            <a:r>
              <a:rPr sz="2600">
                <a:latin typeface="Times New Roman"/>
                <a:cs typeface="Times New Roman"/>
              </a:rPr>
              <a:t>kepercayaan</a:t>
            </a:r>
            <a:r>
              <a:rPr sz="2600" spc="-55">
                <a:latin typeface="Times New Roman"/>
                <a:cs typeface="Times New Roman"/>
              </a:rPr>
              <a:t> </a:t>
            </a:r>
            <a:r>
              <a:rPr sz="2600">
                <a:latin typeface="Times New Roman"/>
                <a:cs typeface="Times New Roman"/>
              </a:rPr>
              <a:t>terhadap</a:t>
            </a:r>
            <a:r>
              <a:rPr sz="2600" spc="-70">
                <a:latin typeface="Times New Roman"/>
                <a:cs typeface="Times New Roman"/>
              </a:rPr>
              <a:t> </a:t>
            </a:r>
            <a:r>
              <a:rPr sz="2600" spc="-15">
                <a:latin typeface="Times New Roman"/>
                <a:cs typeface="Times New Roman"/>
              </a:rPr>
              <a:t>Tuhan </a:t>
            </a:r>
            <a:r>
              <a:rPr sz="2600" spc="-635">
                <a:latin typeface="Times New Roman"/>
                <a:cs typeface="Times New Roman"/>
              </a:rPr>
              <a:t> </a:t>
            </a:r>
            <a:r>
              <a:rPr sz="2600" spc="-65">
                <a:latin typeface="Times New Roman"/>
                <a:cs typeface="Times New Roman"/>
              </a:rPr>
              <a:t>Yang</a:t>
            </a:r>
            <a:r>
              <a:rPr sz="2600" spc="-30">
                <a:latin typeface="Times New Roman"/>
                <a:cs typeface="Times New Roman"/>
              </a:rPr>
              <a:t> </a:t>
            </a:r>
            <a:r>
              <a:rPr sz="2600">
                <a:latin typeface="Times New Roman"/>
                <a:cs typeface="Times New Roman"/>
              </a:rPr>
              <a:t>Maha</a:t>
            </a:r>
            <a:r>
              <a:rPr sz="2600" spc="-25">
                <a:latin typeface="Times New Roman"/>
                <a:cs typeface="Times New Roman"/>
              </a:rPr>
              <a:t> </a:t>
            </a:r>
            <a:r>
              <a:rPr sz="2600">
                <a:latin typeface="Times New Roman"/>
                <a:cs typeface="Times New Roman"/>
              </a:rPr>
              <a:t>Esa</a:t>
            </a:r>
            <a:r>
              <a:rPr sz="2600" spc="-10">
                <a:latin typeface="Times New Roman"/>
                <a:cs typeface="Times New Roman"/>
              </a:rPr>
              <a:t> </a:t>
            </a:r>
            <a:r>
              <a:rPr sz="2600">
                <a:latin typeface="Times New Roman"/>
                <a:cs typeface="Times New Roman"/>
              </a:rPr>
              <a:t>kepada</a:t>
            </a:r>
            <a:r>
              <a:rPr sz="2600" spc="-45">
                <a:latin typeface="Times New Roman"/>
                <a:cs typeface="Times New Roman"/>
              </a:rPr>
              <a:t> </a:t>
            </a:r>
            <a:r>
              <a:rPr sz="2600">
                <a:latin typeface="Times New Roman"/>
                <a:cs typeface="Times New Roman"/>
              </a:rPr>
              <a:t>orang</a:t>
            </a:r>
            <a:r>
              <a:rPr sz="2600" spc="-25">
                <a:latin typeface="Times New Roman"/>
                <a:cs typeface="Times New Roman"/>
              </a:rPr>
              <a:t> </a:t>
            </a:r>
            <a:r>
              <a:rPr sz="2600">
                <a:latin typeface="Times New Roman"/>
                <a:cs typeface="Times New Roman"/>
              </a:rPr>
              <a:t>lain.</a:t>
            </a:r>
            <a:endParaRPr sz="2600">
              <a:latin typeface="Times New Roman"/>
              <a:cs typeface="Times New Roman"/>
            </a:endParaRPr>
          </a:p>
          <a:p>
            <a:pPr marL="61594" marR="5080">
              <a:lnSpc>
                <a:spcPct val="99800"/>
              </a:lnSpc>
              <a:spcBef>
                <a:spcPts val="2290"/>
              </a:spcBef>
            </a:pPr>
            <a:r>
              <a:rPr sz="2600" spc="-20">
                <a:latin typeface="Times New Roman"/>
                <a:cs typeface="Times New Roman"/>
              </a:rPr>
              <a:t>Toleransi, </a:t>
            </a:r>
            <a:r>
              <a:rPr sz="2600" spc="-10">
                <a:latin typeface="Times New Roman"/>
                <a:cs typeface="Times New Roman"/>
              </a:rPr>
              <a:t>m</a:t>
            </a:r>
            <a:r>
              <a:rPr sz="2600" spc="-10">
                <a:latin typeface="Constantia"/>
                <a:cs typeface="Constantia"/>
              </a:rPr>
              <a:t>engembangkan </a:t>
            </a:r>
            <a:r>
              <a:rPr sz="2600">
                <a:latin typeface="Constantia"/>
                <a:cs typeface="Constantia"/>
              </a:rPr>
              <a:t>sikap hormat </a:t>
            </a:r>
            <a:r>
              <a:rPr sz="2600" spc="-5">
                <a:latin typeface="Constantia"/>
                <a:cs typeface="Constantia"/>
              </a:rPr>
              <a:t>menghormati dan </a:t>
            </a:r>
            <a:r>
              <a:rPr sz="2600" spc="-10">
                <a:latin typeface="Constantia"/>
                <a:cs typeface="Constantia"/>
              </a:rPr>
              <a:t>bekerjasama </a:t>
            </a:r>
            <a:r>
              <a:rPr sz="2600" spc="-5">
                <a:latin typeface="Constantia"/>
                <a:cs typeface="Constantia"/>
              </a:rPr>
              <a:t> </a:t>
            </a:r>
            <a:r>
              <a:rPr sz="2600" spc="-10">
                <a:latin typeface="Constantia"/>
                <a:cs typeface="Constantia"/>
              </a:rPr>
              <a:t>antara</a:t>
            </a:r>
            <a:r>
              <a:rPr sz="2600" spc="-100">
                <a:latin typeface="Constantia"/>
                <a:cs typeface="Constantia"/>
              </a:rPr>
              <a:t> </a:t>
            </a:r>
            <a:r>
              <a:rPr sz="2600">
                <a:latin typeface="Constantia"/>
                <a:cs typeface="Constantia"/>
              </a:rPr>
              <a:t>pemeluk</a:t>
            </a:r>
            <a:r>
              <a:rPr sz="2600" spc="-120">
                <a:latin typeface="Constantia"/>
                <a:cs typeface="Constantia"/>
              </a:rPr>
              <a:t> </a:t>
            </a:r>
            <a:r>
              <a:rPr sz="2600">
                <a:latin typeface="Constantia"/>
                <a:cs typeface="Constantia"/>
              </a:rPr>
              <a:t>agama</a:t>
            </a:r>
            <a:r>
              <a:rPr sz="2600" spc="-125">
                <a:latin typeface="Constantia"/>
                <a:cs typeface="Constantia"/>
              </a:rPr>
              <a:t> </a:t>
            </a:r>
            <a:r>
              <a:rPr sz="2600" spc="-5">
                <a:latin typeface="Constantia"/>
                <a:cs typeface="Constantia"/>
              </a:rPr>
              <a:t>dengan</a:t>
            </a:r>
            <a:r>
              <a:rPr sz="2600" spc="-65">
                <a:latin typeface="Constantia"/>
                <a:cs typeface="Constantia"/>
              </a:rPr>
              <a:t> </a:t>
            </a:r>
            <a:r>
              <a:rPr sz="2600" spc="-5">
                <a:latin typeface="Constantia"/>
                <a:cs typeface="Constantia"/>
              </a:rPr>
              <a:t>penganut</a:t>
            </a:r>
            <a:r>
              <a:rPr sz="2600" spc="-70">
                <a:latin typeface="Constantia"/>
                <a:cs typeface="Constantia"/>
              </a:rPr>
              <a:t> </a:t>
            </a:r>
            <a:r>
              <a:rPr sz="2600" spc="-20">
                <a:latin typeface="Constantia"/>
                <a:cs typeface="Constantia"/>
              </a:rPr>
              <a:t>kepercayaan</a:t>
            </a:r>
            <a:r>
              <a:rPr sz="2600" spc="-105">
                <a:latin typeface="Constantia"/>
                <a:cs typeface="Constantia"/>
              </a:rPr>
              <a:t> </a:t>
            </a:r>
            <a:r>
              <a:rPr sz="2600" spc="-10">
                <a:latin typeface="Constantia"/>
                <a:cs typeface="Constantia"/>
              </a:rPr>
              <a:t>yang</a:t>
            </a:r>
            <a:r>
              <a:rPr sz="2600">
                <a:latin typeface="Constantia"/>
                <a:cs typeface="Constantia"/>
              </a:rPr>
              <a:t> </a:t>
            </a:r>
            <a:r>
              <a:rPr sz="2600" spc="-5">
                <a:latin typeface="Constantia"/>
                <a:cs typeface="Constantia"/>
              </a:rPr>
              <a:t>berbeda-beda </a:t>
            </a:r>
            <a:r>
              <a:rPr sz="2600" spc="-635">
                <a:latin typeface="Constantia"/>
                <a:cs typeface="Constantia"/>
              </a:rPr>
              <a:t> </a:t>
            </a:r>
            <a:r>
              <a:rPr sz="2600" spc="-35">
                <a:latin typeface="Constantia"/>
                <a:cs typeface="Constantia"/>
              </a:rPr>
              <a:t>t</a:t>
            </a:r>
            <a:r>
              <a:rPr sz="2600">
                <a:latin typeface="Constantia"/>
                <a:cs typeface="Constantia"/>
              </a:rPr>
              <a:t>e</a:t>
            </a:r>
            <a:r>
              <a:rPr sz="2600" spc="-25">
                <a:latin typeface="Constantia"/>
                <a:cs typeface="Constantia"/>
              </a:rPr>
              <a:t>r</a:t>
            </a:r>
            <a:r>
              <a:rPr sz="2600">
                <a:latin typeface="Constantia"/>
                <a:cs typeface="Constantia"/>
              </a:rPr>
              <a:t>hadap</a:t>
            </a:r>
            <a:r>
              <a:rPr sz="2600" spc="-135">
                <a:latin typeface="Constantia"/>
                <a:cs typeface="Constantia"/>
              </a:rPr>
              <a:t> </a:t>
            </a:r>
            <a:r>
              <a:rPr sz="2600" spc="-229">
                <a:latin typeface="Constantia"/>
                <a:cs typeface="Constantia"/>
              </a:rPr>
              <a:t>T</a:t>
            </a:r>
            <a:r>
              <a:rPr sz="2600" spc="-5">
                <a:latin typeface="Constantia"/>
                <a:cs typeface="Constantia"/>
              </a:rPr>
              <a:t>u</a:t>
            </a:r>
            <a:r>
              <a:rPr sz="2600">
                <a:latin typeface="Constantia"/>
                <a:cs typeface="Constantia"/>
              </a:rPr>
              <a:t>han</a:t>
            </a:r>
            <a:r>
              <a:rPr sz="2600" spc="-120">
                <a:latin typeface="Constantia"/>
                <a:cs typeface="Constantia"/>
              </a:rPr>
              <a:t> </a:t>
            </a:r>
            <a:r>
              <a:rPr sz="2600" spc="-180">
                <a:latin typeface="Constantia"/>
                <a:cs typeface="Constantia"/>
              </a:rPr>
              <a:t>Y</a:t>
            </a:r>
            <a:r>
              <a:rPr sz="2600">
                <a:latin typeface="Constantia"/>
                <a:cs typeface="Constantia"/>
              </a:rPr>
              <a:t>ang</a:t>
            </a:r>
            <a:r>
              <a:rPr sz="2600" spc="-10">
                <a:latin typeface="Constantia"/>
                <a:cs typeface="Constantia"/>
              </a:rPr>
              <a:t> </a:t>
            </a:r>
            <a:r>
              <a:rPr sz="2600" spc="-35">
                <a:latin typeface="Constantia"/>
                <a:cs typeface="Constantia"/>
              </a:rPr>
              <a:t>M</a:t>
            </a:r>
            <a:r>
              <a:rPr sz="2600">
                <a:latin typeface="Constantia"/>
                <a:cs typeface="Constantia"/>
              </a:rPr>
              <a:t>aha</a:t>
            </a:r>
            <a:r>
              <a:rPr sz="2600" spc="-65">
                <a:latin typeface="Constantia"/>
                <a:cs typeface="Constantia"/>
              </a:rPr>
              <a:t> </a:t>
            </a:r>
            <a:r>
              <a:rPr sz="2600">
                <a:latin typeface="Constantia"/>
                <a:cs typeface="Constantia"/>
              </a:rPr>
              <a:t>Es</a:t>
            </a:r>
            <a:r>
              <a:rPr sz="2600" spc="5">
                <a:latin typeface="Constantia"/>
                <a:cs typeface="Constantia"/>
              </a:rPr>
              <a:t>a</a:t>
            </a:r>
            <a:r>
              <a:rPr sz="2600">
                <a:latin typeface="Constantia"/>
                <a:cs typeface="Constantia"/>
              </a:rPr>
              <a:t>.</a:t>
            </a:r>
            <a:endParaRPr sz="2600">
              <a:latin typeface="Constantia"/>
              <a:cs typeface="Constantia"/>
            </a:endParaRPr>
          </a:p>
          <a:p>
            <a:pPr marL="590550" marR="1253490">
              <a:lnSpc>
                <a:spcPct val="100000"/>
              </a:lnSpc>
              <a:spcBef>
                <a:spcPts val="1700"/>
              </a:spcBef>
            </a:pPr>
            <a:r>
              <a:rPr sz="2600" spc="-10">
                <a:latin typeface="Constantia"/>
                <a:cs typeface="Constantia"/>
              </a:rPr>
              <a:t>Membina</a:t>
            </a:r>
            <a:r>
              <a:rPr sz="2600" spc="-65">
                <a:latin typeface="Constantia"/>
                <a:cs typeface="Constantia"/>
              </a:rPr>
              <a:t> </a:t>
            </a:r>
            <a:r>
              <a:rPr sz="2600" spc="-10">
                <a:latin typeface="Constantia"/>
                <a:cs typeface="Constantia"/>
              </a:rPr>
              <a:t>kerukunan</a:t>
            </a:r>
            <a:r>
              <a:rPr sz="2600" spc="-65">
                <a:latin typeface="Constantia"/>
                <a:cs typeface="Constantia"/>
              </a:rPr>
              <a:t> </a:t>
            </a:r>
            <a:r>
              <a:rPr sz="2600">
                <a:latin typeface="Constantia"/>
                <a:cs typeface="Constantia"/>
              </a:rPr>
              <a:t>hidup</a:t>
            </a:r>
            <a:r>
              <a:rPr sz="2600" spc="-140">
                <a:latin typeface="Constantia"/>
                <a:cs typeface="Constantia"/>
              </a:rPr>
              <a:t> </a:t>
            </a:r>
            <a:r>
              <a:rPr sz="2600" spc="-5">
                <a:latin typeface="Constantia"/>
                <a:cs typeface="Constantia"/>
              </a:rPr>
              <a:t>di</a:t>
            </a:r>
            <a:r>
              <a:rPr sz="2600" spc="-55">
                <a:latin typeface="Constantia"/>
                <a:cs typeface="Constantia"/>
              </a:rPr>
              <a:t> </a:t>
            </a:r>
            <a:r>
              <a:rPr sz="2600" spc="-10">
                <a:latin typeface="Constantia"/>
                <a:cs typeface="Constantia"/>
              </a:rPr>
              <a:t>antara</a:t>
            </a:r>
            <a:r>
              <a:rPr sz="2600" spc="-114">
                <a:latin typeface="Constantia"/>
                <a:cs typeface="Constantia"/>
              </a:rPr>
              <a:t> </a:t>
            </a:r>
            <a:r>
              <a:rPr sz="2600">
                <a:latin typeface="Constantia"/>
                <a:cs typeface="Constantia"/>
              </a:rPr>
              <a:t>sesama</a:t>
            </a:r>
            <a:r>
              <a:rPr sz="2600" spc="-114">
                <a:latin typeface="Constantia"/>
                <a:cs typeface="Constantia"/>
              </a:rPr>
              <a:t> </a:t>
            </a:r>
            <a:r>
              <a:rPr sz="2600" spc="-5">
                <a:latin typeface="Constantia"/>
                <a:cs typeface="Constantia"/>
              </a:rPr>
              <a:t>umat</a:t>
            </a:r>
            <a:r>
              <a:rPr sz="2600" spc="-70">
                <a:latin typeface="Constantia"/>
                <a:cs typeface="Constantia"/>
              </a:rPr>
              <a:t> </a:t>
            </a:r>
            <a:r>
              <a:rPr sz="2600" spc="-10">
                <a:latin typeface="Constantia"/>
                <a:cs typeface="Constantia"/>
              </a:rPr>
              <a:t>beragama </a:t>
            </a:r>
            <a:r>
              <a:rPr sz="2600" spc="-640">
                <a:latin typeface="Constantia"/>
                <a:cs typeface="Constantia"/>
              </a:rPr>
              <a:t> </a:t>
            </a:r>
            <a:r>
              <a:rPr sz="2600" spc="-5">
                <a:latin typeface="Constantia"/>
                <a:cs typeface="Constantia"/>
              </a:rPr>
              <a:t>dan</a:t>
            </a:r>
            <a:r>
              <a:rPr sz="2600" spc="-45">
                <a:latin typeface="Constantia"/>
                <a:cs typeface="Constantia"/>
              </a:rPr>
              <a:t> </a:t>
            </a:r>
            <a:r>
              <a:rPr sz="2600" spc="-20">
                <a:latin typeface="Constantia"/>
                <a:cs typeface="Constantia"/>
              </a:rPr>
              <a:t>kepercayaan</a:t>
            </a:r>
            <a:r>
              <a:rPr sz="2600" spc="-65">
                <a:latin typeface="Constantia"/>
                <a:cs typeface="Constantia"/>
              </a:rPr>
              <a:t> </a:t>
            </a:r>
            <a:r>
              <a:rPr sz="2600" spc="-10">
                <a:latin typeface="Constantia"/>
                <a:cs typeface="Constantia"/>
              </a:rPr>
              <a:t>terhadap</a:t>
            </a:r>
            <a:r>
              <a:rPr sz="2600" spc="-135">
                <a:latin typeface="Constantia"/>
                <a:cs typeface="Constantia"/>
              </a:rPr>
              <a:t> </a:t>
            </a:r>
            <a:r>
              <a:rPr sz="2600" spc="-45">
                <a:latin typeface="Constantia"/>
                <a:cs typeface="Constantia"/>
              </a:rPr>
              <a:t>Tuhan</a:t>
            </a:r>
            <a:r>
              <a:rPr sz="2600" spc="-120">
                <a:latin typeface="Constantia"/>
                <a:cs typeface="Constantia"/>
              </a:rPr>
              <a:t> </a:t>
            </a:r>
            <a:r>
              <a:rPr sz="2600" spc="-45">
                <a:latin typeface="Constantia"/>
                <a:cs typeface="Constantia"/>
              </a:rPr>
              <a:t>Yang</a:t>
            </a:r>
            <a:r>
              <a:rPr sz="2600" spc="-10">
                <a:latin typeface="Constantia"/>
                <a:cs typeface="Constantia"/>
              </a:rPr>
              <a:t> Maha</a:t>
            </a:r>
            <a:r>
              <a:rPr sz="2600" spc="-65">
                <a:latin typeface="Constantia"/>
                <a:cs typeface="Constantia"/>
              </a:rPr>
              <a:t> </a:t>
            </a:r>
            <a:r>
              <a:rPr sz="2600">
                <a:latin typeface="Constantia"/>
                <a:cs typeface="Constantia"/>
              </a:rPr>
              <a:t>Esa</a:t>
            </a:r>
            <a:endParaRPr sz="2600">
              <a:latin typeface="Constantia"/>
              <a:cs typeface="Constant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44652" y="1822665"/>
            <a:ext cx="1198664" cy="4098862"/>
            <a:chOff x="644652" y="1822665"/>
            <a:chExt cx="1198664" cy="4098862"/>
          </a:xfrm>
        </p:grpSpPr>
        <p:pic>
          <p:nvPicPr>
            <p:cNvPr id="7" name="object 7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644652" y="1822665"/>
              <a:ext cx="304038" cy="317792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1539240" y="3264395"/>
              <a:ext cx="304076" cy="31624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644652" y="4286973"/>
              <a:ext cx="304038" cy="31779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261872" y="5603735"/>
              <a:ext cx="304038" cy="317792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object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1231" y="539953"/>
            <a:ext cx="9997440" cy="788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spc="-5">
                <a:solidFill>
                  <a:srgbClr val="04607A"/>
                </a:solidFill>
                <a:latin typeface="Calibri"/>
                <a:cs typeface="Calibri"/>
              </a:rPr>
              <a:t>2.</a:t>
            </a:r>
            <a:r>
              <a:rPr sz="5000" spc="-15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5000" spc="-10">
                <a:solidFill>
                  <a:srgbClr val="04607A"/>
                </a:solidFill>
                <a:latin typeface="Calibri"/>
                <a:cs typeface="Calibri"/>
              </a:rPr>
              <a:t>Kemanusiaan</a:t>
            </a:r>
            <a:r>
              <a:rPr sz="5000" spc="-35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5000" spc="-15">
                <a:solidFill>
                  <a:srgbClr val="04607A"/>
                </a:solidFill>
                <a:latin typeface="Calibri"/>
                <a:cs typeface="Calibri"/>
              </a:rPr>
              <a:t>yang</a:t>
            </a:r>
            <a:r>
              <a:rPr sz="5000" spc="-35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5000">
                <a:solidFill>
                  <a:srgbClr val="04607A"/>
                </a:solidFill>
                <a:latin typeface="Calibri"/>
                <a:cs typeface="Calibri"/>
              </a:rPr>
              <a:t>Adil</a:t>
            </a:r>
            <a:r>
              <a:rPr sz="5000" spc="-25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5000" spc="-5">
                <a:solidFill>
                  <a:srgbClr val="04607A"/>
                </a:solidFill>
                <a:latin typeface="Calibri"/>
                <a:cs typeface="Calibri"/>
              </a:rPr>
              <a:t>dan</a:t>
            </a:r>
            <a:r>
              <a:rPr sz="5000" spc="-20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5000" spc="-15">
                <a:solidFill>
                  <a:srgbClr val="04607A"/>
                </a:solidFill>
                <a:latin typeface="Calibri"/>
                <a:cs typeface="Calibri"/>
              </a:rPr>
              <a:t>Beradab</a:t>
            </a:r>
            <a:endParaRPr sz="5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0318" y="1344377"/>
            <a:ext cx="10787380" cy="49961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5"/>
              </a:spcBef>
            </a:pPr>
            <a:r>
              <a:rPr sz="2400">
                <a:latin typeface="Times New Roman"/>
                <a:cs typeface="Times New Roman"/>
              </a:rPr>
              <a:t>Mengakui</a:t>
            </a:r>
            <a:r>
              <a:rPr sz="2400" spc="-20">
                <a:latin typeface="Times New Roman"/>
                <a:cs typeface="Times New Roman"/>
              </a:rPr>
              <a:t> </a:t>
            </a:r>
            <a:r>
              <a:rPr sz="2400" spc="-5">
                <a:latin typeface="Times New Roman"/>
                <a:cs typeface="Times New Roman"/>
              </a:rPr>
              <a:t>persamaan</a:t>
            </a:r>
            <a:r>
              <a:rPr sz="2400" spc="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derajat,</a:t>
            </a:r>
            <a:r>
              <a:rPr sz="2400" spc="-40">
                <a:latin typeface="Times New Roman"/>
                <a:cs typeface="Times New Roman"/>
              </a:rPr>
              <a:t> </a:t>
            </a:r>
            <a:r>
              <a:rPr sz="2400" spc="-5">
                <a:latin typeface="Times New Roman"/>
                <a:cs typeface="Times New Roman"/>
              </a:rPr>
              <a:t>persamaan</a:t>
            </a:r>
            <a:r>
              <a:rPr sz="2400" spc="-1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hak,</a:t>
            </a:r>
            <a:r>
              <a:rPr sz="2400" spc="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dan</a:t>
            </a:r>
            <a:r>
              <a:rPr sz="2400" spc="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kewajiban</a:t>
            </a:r>
            <a:r>
              <a:rPr sz="2400" spc="-3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asasi setiap</a:t>
            </a:r>
            <a:r>
              <a:rPr sz="2400" spc="-20">
                <a:latin typeface="Times New Roman"/>
                <a:cs typeface="Times New Roman"/>
              </a:rPr>
              <a:t> </a:t>
            </a:r>
            <a:r>
              <a:rPr sz="2400" spc="-5">
                <a:latin typeface="Times New Roman"/>
                <a:cs typeface="Times New Roman"/>
              </a:rPr>
              <a:t>manusia,</a:t>
            </a:r>
            <a:r>
              <a:rPr sz="2400">
                <a:latin typeface="Times New Roman"/>
                <a:cs typeface="Times New Roman"/>
              </a:rPr>
              <a:t> tanpa </a:t>
            </a:r>
            <a:r>
              <a:rPr sz="2400" spc="-585">
                <a:latin typeface="Times New Roman"/>
                <a:cs typeface="Times New Roman"/>
              </a:rPr>
              <a:t> </a:t>
            </a:r>
            <a:r>
              <a:rPr sz="2400" spc="-5">
                <a:latin typeface="Times New Roman"/>
                <a:cs typeface="Times New Roman"/>
              </a:rPr>
              <a:t>membeda-bedakan </a:t>
            </a:r>
            <a:r>
              <a:rPr sz="2400">
                <a:latin typeface="Times New Roman"/>
                <a:cs typeface="Times New Roman"/>
              </a:rPr>
              <a:t>suku, keturunan, </a:t>
            </a:r>
            <a:r>
              <a:rPr sz="2400" spc="-5">
                <a:latin typeface="Times New Roman"/>
                <a:cs typeface="Times New Roman"/>
              </a:rPr>
              <a:t>agama, </a:t>
            </a:r>
            <a:r>
              <a:rPr sz="2400">
                <a:latin typeface="Times New Roman"/>
                <a:cs typeface="Times New Roman"/>
              </a:rPr>
              <a:t>kepercayaan, jenis </a:t>
            </a:r>
            <a:r>
              <a:rPr sz="2400" spc="-5">
                <a:latin typeface="Times New Roman"/>
                <a:cs typeface="Times New Roman"/>
              </a:rPr>
              <a:t>kelamin, </a:t>
            </a:r>
            <a:r>
              <a:rPr sz="2400">
                <a:latin typeface="Times New Roman"/>
                <a:cs typeface="Times New Roman"/>
              </a:rPr>
              <a:t>kedudukan </a:t>
            </a:r>
            <a:r>
              <a:rPr sz="2400" spc="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sosial,</a:t>
            </a:r>
            <a:r>
              <a:rPr sz="2400" spc="-2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warna kulit</a:t>
            </a:r>
            <a:r>
              <a:rPr sz="2400" spc="-3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dan sebagainya.</a:t>
            </a:r>
            <a:endParaRPr sz="2400">
              <a:latin typeface="Times New Roman"/>
              <a:cs typeface="Times New Roman"/>
            </a:endParaRPr>
          </a:p>
          <a:p>
            <a:pPr marR="2127250" algn="ctr">
              <a:lnSpc>
                <a:spcPct val="100000"/>
              </a:lnSpc>
              <a:spcBef>
                <a:spcPts val="1835"/>
              </a:spcBef>
            </a:pPr>
            <a:r>
              <a:rPr sz="2500" spc="-5">
                <a:latin typeface="Times New Roman"/>
                <a:cs typeface="Times New Roman"/>
              </a:rPr>
              <a:t>Mengembangkan</a:t>
            </a:r>
            <a:r>
              <a:rPr sz="2500" spc="50">
                <a:latin typeface="Times New Roman"/>
                <a:cs typeface="Times New Roman"/>
              </a:rPr>
              <a:t> </a:t>
            </a:r>
            <a:r>
              <a:rPr sz="2500" spc="-5">
                <a:latin typeface="Times New Roman"/>
                <a:cs typeface="Times New Roman"/>
              </a:rPr>
              <a:t>sikap</a:t>
            </a:r>
            <a:r>
              <a:rPr sz="2500" spc="15">
                <a:latin typeface="Times New Roman"/>
                <a:cs typeface="Times New Roman"/>
              </a:rPr>
              <a:t> </a:t>
            </a:r>
            <a:r>
              <a:rPr sz="2500" spc="-5">
                <a:latin typeface="Times New Roman"/>
                <a:cs typeface="Times New Roman"/>
              </a:rPr>
              <a:t>saling</a:t>
            </a:r>
            <a:r>
              <a:rPr sz="2500" spc="20">
                <a:latin typeface="Times New Roman"/>
                <a:cs typeface="Times New Roman"/>
              </a:rPr>
              <a:t> </a:t>
            </a:r>
            <a:r>
              <a:rPr sz="2500" spc="-5">
                <a:latin typeface="Times New Roman"/>
                <a:cs typeface="Times New Roman"/>
              </a:rPr>
              <a:t>mencintai</a:t>
            </a:r>
            <a:r>
              <a:rPr sz="2500" spc="55">
                <a:latin typeface="Times New Roman"/>
                <a:cs typeface="Times New Roman"/>
              </a:rPr>
              <a:t> </a:t>
            </a:r>
            <a:r>
              <a:rPr sz="2500" spc="-10">
                <a:latin typeface="Times New Roman"/>
                <a:cs typeface="Times New Roman"/>
              </a:rPr>
              <a:t>sesama</a:t>
            </a:r>
            <a:r>
              <a:rPr sz="2500" spc="50">
                <a:latin typeface="Times New Roman"/>
                <a:cs typeface="Times New Roman"/>
              </a:rPr>
              <a:t> </a:t>
            </a:r>
            <a:r>
              <a:rPr sz="2500" spc="-5">
                <a:latin typeface="Times New Roman"/>
                <a:cs typeface="Times New Roman"/>
              </a:rPr>
              <a:t>manusia.</a:t>
            </a:r>
            <a:endParaRPr sz="2500">
              <a:latin typeface="Times New Roman"/>
              <a:cs typeface="Times New Roman"/>
            </a:endParaRPr>
          </a:p>
          <a:p>
            <a:pPr marR="501015" algn="ctr">
              <a:lnSpc>
                <a:spcPct val="100000"/>
              </a:lnSpc>
              <a:spcBef>
                <a:spcPts val="1265"/>
              </a:spcBef>
            </a:pPr>
            <a:r>
              <a:rPr sz="2500" spc="-5">
                <a:latin typeface="Times New Roman"/>
                <a:cs typeface="Times New Roman"/>
              </a:rPr>
              <a:t>Mengembangkan</a:t>
            </a:r>
            <a:r>
              <a:rPr sz="2500" spc="45">
                <a:latin typeface="Times New Roman"/>
                <a:cs typeface="Times New Roman"/>
              </a:rPr>
              <a:t> </a:t>
            </a:r>
            <a:r>
              <a:rPr sz="2500" spc="-5">
                <a:latin typeface="Times New Roman"/>
                <a:cs typeface="Times New Roman"/>
              </a:rPr>
              <a:t>sikap</a:t>
            </a:r>
            <a:r>
              <a:rPr sz="2500" spc="15">
                <a:latin typeface="Times New Roman"/>
                <a:cs typeface="Times New Roman"/>
              </a:rPr>
              <a:t> </a:t>
            </a:r>
            <a:r>
              <a:rPr sz="2500" spc="-5">
                <a:latin typeface="Times New Roman"/>
                <a:cs typeface="Times New Roman"/>
              </a:rPr>
              <a:t>saling</a:t>
            </a:r>
            <a:r>
              <a:rPr sz="2500" spc="15">
                <a:latin typeface="Times New Roman"/>
                <a:cs typeface="Times New Roman"/>
              </a:rPr>
              <a:t> </a:t>
            </a:r>
            <a:r>
              <a:rPr sz="2500" spc="-5">
                <a:latin typeface="Times New Roman"/>
                <a:cs typeface="Times New Roman"/>
              </a:rPr>
              <a:t>tenggang</a:t>
            </a:r>
            <a:r>
              <a:rPr sz="2500" spc="20">
                <a:latin typeface="Times New Roman"/>
                <a:cs typeface="Times New Roman"/>
              </a:rPr>
              <a:t> </a:t>
            </a:r>
            <a:r>
              <a:rPr sz="2500" spc="-5">
                <a:latin typeface="Times New Roman"/>
                <a:cs typeface="Times New Roman"/>
              </a:rPr>
              <a:t>rasa</a:t>
            </a:r>
            <a:r>
              <a:rPr sz="2500" spc="30">
                <a:latin typeface="Times New Roman"/>
                <a:cs typeface="Times New Roman"/>
              </a:rPr>
              <a:t> </a:t>
            </a:r>
            <a:r>
              <a:rPr sz="2500" spc="-5">
                <a:latin typeface="Times New Roman"/>
                <a:cs typeface="Times New Roman"/>
              </a:rPr>
              <a:t>dan</a:t>
            </a:r>
            <a:r>
              <a:rPr sz="2500" spc="5">
                <a:latin typeface="Times New Roman"/>
                <a:cs typeface="Times New Roman"/>
              </a:rPr>
              <a:t> </a:t>
            </a:r>
            <a:r>
              <a:rPr sz="2500" spc="-5">
                <a:latin typeface="Times New Roman"/>
                <a:cs typeface="Times New Roman"/>
              </a:rPr>
              <a:t>tepa</a:t>
            </a:r>
            <a:r>
              <a:rPr sz="2500" spc="10">
                <a:latin typeface="Times New Roman"/>
                <a:cs typeface="Times New Roman"/>
              </a:rPr>
              <a:t> </a:t>
            </a:r>
            <a:r>
              <a:rPr sz="2500">
                <a:latin typeface="Times New Roman"/>
                <a:cs typeface="Times New Roman"/>
              </a:rPr>
              <a:t>selira.</a:t>
            </a:r>
            <a:endParaRPr sz="2500">
              <a:latin typeface="Times New Roman"/>
              <a:cs typeface="Times New Roman"/>
            </a:endParaRPr>
          </a:p>
          <a:p>
            <a:pPr marL="1574800" algn="ctr">
              <a:lnSpc>
                <a:spcPct val="100000"/>
              </a:lnSpc>
              <a:spcBef>
                <a:spcPts val="1215"/>
              </a:spcBef>
            </a:pPr>
            <a:r>
              <a:rPr sz="2500" spc="-5">
                <a:latin typeface="Times New Roman"/>
                <a:cs typeface="Times New Roman"/>
              </a:rPr>
              <a:t>Mengembangkan</a:t>
            </a:r>
            <a:r>
              <a:rPr sz="2500" spc="50">
                <a:latin typeface="Times New Roman"/>
                <a:cs typeface="Times New Roman"/>
              </a:rPr>
              <a:t> </a:t>
            </a:r>
            <a:r>
              <a:rPr sz="2500" spc="-5">
                <a:latin typeface="Times New Roman"/>
                <a:cs typeface="Times New Roman"/>
              </a:rPr>
              <a:t>sikap</a:t>
            </a:r>
            <a:r>
              <a:rPr sz="2500" spc="20">
                <a:latin typeface="Times New Roman"/>
                <a:cs typeface="Times New Roman"/>
              </a:rPr>
              <a:t> </a:t>
            </a:r>
            <a:r>
              <a:rPr sz="2500" spc="-5">
                <a:latin typeface="Times New Roman"/>
                <a:cs typeface="Times New Roman"/>
              </a:rPr>
              <a:t>tidak</a:t>
            </a:r>
            <a:r>
              <a:rPr sz="2500" spc="20">
                <a:latin typeface="Times New Roman"/>
                <a:cs typeface="Times New Roman"/>
              </a:rPr>
              <a:t> </a:t>
            </a:r>
            <a:r>
              <a:rPr sz="2500" spc="-5">
                <a:latin typeface="Times New Roman"/>
                <a:cs typeface="Times New Roman"/>
              </a:rPr>
              <a:t>semena-mena</a:t>
            </a:r>
            <a:r>
              <a:rPr sz="2500" spc="65">
                <a:latin typeface="Times New Roman"/>
                <a:cs typeface="Times New Roman"/>
              </a:rPr>
              <a:t> </a:t>
            </a:r>
            <a:r>
              <a:rPr sz="2500" spc="-5">
                <a:latin typeface="Times New Roman"/>
                <a:cs typeface="Times New Roman"/>
              </a:rPr>
              <a:t>terhadap</a:t>
            </a:r>
            <a:r>
              <a:rPr sz="2500" spc="30">
                <a:latin typeface="Times New Roman"/>
                <a:cs typeface="Times New Roman"/>
              </a:rPr>
              <a:t> </a:t>
            </a:r>
            <a:r>
              <a:rPr sz="2500" spc="-5">
                <a:latin typeface="Times New Roman"/>
                <a:cs typeface="Times New Roman"/>
              </a:rPr>
              <a:t>orang</a:t>
            </a:r>
            <a:r>
              <a:rPr sz="2500" spc="10">
                <a:latin typeface="Times New Roman"/>
                <a:cs typeface="Times New Roman"/>
              </a:rPr>
              <a:t> </a:t>
            </a:r>
            <a:r>
              <a:rPr sz="2500">
                <a:latin typeface="Times New Roman"/>
                <a:cs typeface="Times New Roman"/>
              </a:rPr>
              <a:t>lain.</a:t>
            </a:r>
            <a:endParaRPr sz="2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>
              <a:latin typeface="Times New Roman"/>
              <a:cs typeface="Times New Roman"/>
            </a:endParaRPr>
          </a:p>
          <a:p>
            <a:pPr marL="615315" algn="ctr">
              <a:lnSpc>
                <a:spcPct val="100000"/>
              </a:lnSpc>
            </a:pPr>
            <a:r>
              <a:rPr sz="2500" spc="-5">
                <a:latin typeface="Times New Roman"/>
                <a:cs typeface="Times New Roman"/>
              </a:rPr>
              <a:t>Menjunjung</a:t>
            </a:r>
            <a:r>
              <a:rPr sz="2500" spc="35">
                <a:latin typeface="Times New Roman"/>
                <a:cs typeface="Times New Roman"/>
              </a:rPr>
              <a:t> </a:t>
            </a:r>
            <a:r>
              <a:rPr sz="2500" spc="-5">
                <a:latin typeface="Times New Roman"/>
                <a:cs typeface="Times New Roman"/>
              </a:rPr>
              <a:t>tinggi</a:t>
            </a:r>
            <a:r>
              <a:rPr sz="2500" spc="15">
                <a:latin typeface="Times New Roman"/>
                <a:cs typeface="Times New Roman"/>
              </a:rPr>
              <a:t> </a:t>
            </a:r>
            <a:r>
              <a:rPr sz="2500" spc="-5">
                <a:latin typeface="Times New Roman"/>
                <a:cs typeface="Times New Roman"/>
              </a:rPr>
              <a:t>nilai-nilai</a:t>
            </a:r>
            <a:r>
              <a:rPr sz="2500" spc="60">
                <a:latin typeface="Times New Roman"/>
                <a:cs typeface="Times New Roman"/>
              </a:rPr>
              <a:t> </a:t>
            </a:r>
            <a:r>
              <a:rPr sz="2500" spc="-5">
                <a:latin typeface="Times New Roman"/>
                <a:cs typeface="Times New Roman"/>
              </a:rPr>
              <a:t>kemanusiaan.</a:t>
            </a:r>
            <a:endParaRPr sz="2500">
              <a:latin typeface="Times New Roman"/>
              <a:cs typeface="Times New Roman"/>
            </a:endParaRPr>
          </a:p>
          <a:p>
            <a:pPr marL="3575050">
              <a:lnSpc>
                <a:spcPct val="100000"/>
              </a:lnSpc>
              <a:spcBef>
                <a:spcPts val="1980"/>
              </a:spcBef>
            </a:pPr>
            <a:r>
              <a:rPr sz="2500" spc="-10">
                <a:latin typeface="Times New Roman"/>
                <a:cs typeface="Times New Roman"/>
              </a:rPr>
              <a:t>Gemar</a:t>
            </a:r>
            <a:r>
              <a:rPr sz="2500" spc="40">
                <a:latin typeface="Times New Roman"/>
                <a:cs typeface="Times New Roman"/>
              </a:rPr>
              <a:t> </a:t>
            </a:r>
            <a:r>
              <a:rPr sz="2500" spc="-10">
                <a:latin typeface="Times New Roman"/>
                <a:cs typeface="Times New Roman"/>
              </a:rPr>
              <a:t>melakukan</a:t>
            </a:r>
            <a:r>
              <a:rPr sz="2500" spc="65">
                <a:latin typeface="Times New Roman"/>
                <a:cs typeface="Times New Roman"/>
              </a:rPr>
              <a:t> </a:t>
            </a:r>
            <a:r>
              <a:rPr sz="2500" spc="-5">
                <a:latin typeface="Times New Roman"/>
                <a:cs typeface="Times New Roman"/>
              </a:rPr>
              <a:t>kegiatan</a:t>
            </a:r>
            <a:r>
              <a:rPr sz="2500" spc="30">
                <a:latin typeface="Times New Roman"/>
                <a:cs typeface="Times New Roman"/>
              </a:rPr>
              <a:t> </a:t>
            </a:r>
            <a:r>
              <a:rPr sz="2500" spc="-5">
                <a:latin typeface="Times New Roman"/>
                <a:cs typeface="Times New Roman"/>
              </a:rPr>
              <a:t>kemanusiaan.</a:t>
            </a:r>
            <a:endParaRPr sz="2500">
              <a:latin typeface="Times New Roman"/>
              <a:cs typeface="Times New Roman"/>
            </a:endParaRPr>
          </a:p>
          <a:p>
            <a:pPr marL="5080635">
              <a:lnSpc>
                <a:spcPct val="100000"/>
              </a:lnSpc>
              <a:spcBef>
                <a:spcPts val="2320"/>
              </a:spcBef>
            </a:pPr>
            <a:r>
              <a:rPr sz="2400">
                <a:latin typeface="Times New Roman"/>
                <a:cs typeface="Times New Roman"/>
              </a:rPr>
              <a:t>Berani</a:t>
            </a:r>
            <a:r>
              <a:rPr sz="2400" spc="-35">
                <a:latin typeface="Times New Roman"/>
                <a:cs typeface="Times New Roman"/>
              </a:rPr>
              <a:t> </a:t>
            </a:r>
            <a:r>
              <a:rPr sz="2400" spc="-10">
                <a:latin typeface="Times New Roman"/>
                <a:cs typeface="Times New Roman"/>
              </a:rPr>
              <a:t>membela</a:t>
            </a:r>
            <a:r>
              <a:rPr sz="2400" spc="1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kebenaran</a:t>
            </a:r>
            <a:r>
              <a:rPr sz="2400" spc="-4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dan</a:t>
            </a:r>
            <a:r>
              <a:rPr sz="2400" spc="-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keadilan.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68223" y="1906523"/>
            <a:ext cx="5252479" cy="4385348"/>
            <a:chOff x="268223" y="1906523"/>
            <a:chExt cx="5252479" cy="4385348"/>
          </a:xfrm>
        </p:grpSpPr>
        <p:pic>
          <p:nvPicPr>
            <p:cNvPr id="7" name="object 7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68223" y="1906523"/>
              <a:ext cx="311696" cy="28575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1537716" y="3441153"/>
              <a:ext cx="311670" cy="28578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2337815" y="4076661"/>
              <a:ext cx="311670" cy="285788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3218687" y="4683213"/>
              <a:ext cx="311670" cy="285788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3727703" y="5408675"/>
              <a:ext cx="311670" cy="285750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5209032" y="6006083"/>
              <a:ext cx="311670" cy="285788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798575" y="2857499"/>
              <a:ext cx="311696" cy="285750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object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2607" y="512521"/>
            <a:ext cx="5880100" cy="788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>
                <a:solidFill>
                  <a:srgbClr val="04607A"/>
                </a:solidFill>
                <a:latin typeface="Calibri"/>
                <a:cs typeface="Calibri"/>
              </a:rPr>
              <a:t>3.</a:t>
            </a:r>
            <a:r>
              <a:rPr sz="5000" spc="-35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5000" spc="-30">
                <a:solidFill>
                  <a:srgbClr val="04607A"/>
                </a:solidFill>
                <a:latin typeface="Calibri"/>
                <a:cs typeface="Calibri"/>
              </a:rPr>
              <a:t>Persatuan </a:t>
            </a:r>
            <a:r>
              <a:rPr sz="5000">
                <a:solidFill>
                  <a:srgbClr val="04607A"/>
                </a:solidFill>
                <a:latin typeface="Calibri"/>
                <a:cs typeface="Calibri"/>
              </a:rPr>
              <a:t>Indonesia</a:t>
            </a:r>
            <a:endParaRPr sz="5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61694" y="1480902"/>
            <a:ext cx="9410065" cy="441960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535"/>
              </a:spcBef>
              <a:buAutoNum type="alphaLcPeriod"/>
              <a:tabLst>
                <a:tab pos="354965"/>
                <a:tab pos="355600"/>
              </a:tabLst>
            </a:pPr>
            <a:r>
              <a:rPr sz="2400">
                <a:latin typeface="Times New Roman"/>
                <a:cs typeface="Times New Roman"/>
              </a:rPr>
              <a:t>Sanggup</a:t>
            </a:r>
            <a:r>
              <a:rPr sz="2400" spc="-1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dan</a:t>
            </a:r>
            <a:r>
              <a:rPr sz="2400" spc="-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rela</a:t>
            </a:r>
            <a:r>
              <a:rPr sz="2400" spc="-2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berkorban</a:t>
            </a:r>
            <a:r>
              <a:rPr sz="2400" spc="-2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untuk</a:t>
            </a:r>
            <a:r>
              <a:rPr sz="2400" spc="-2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kepentingan</a:t>
            </a:r>
            <a:r>
              <a:rPr sz="2400" spc="-4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negara</a:t>
            </a:r>
            <a:r>
              <a:rPr sz="2400" spc="-2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dan</a:t>
            </a:r>
            <a:r>
              <a:rPr sz="2400" spc="-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bangsa</a:t>
            </a:r>
            <a:r>
              <a:rPr sz="2400" spc="-1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apabila</a:t>
            </a:r>
            <a:endParaRPr sz="24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  <a:spcBef>
                <a:spcPts val="434"/>
              </a:spcBef>
            </a:pPr>
            <a:r>
              <a:rPr sz="2400">
                <a:latin typeface="Times New Roman"/>
                <a:cs typeface="Times New Roman"/>
              </a:rPr>
              <a:t>diperlukan.</a:t>
            </a:r>
            <a:endParaRPr sz="240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spcBef>
                <a:spcPts val="1425"/>
              </a:spcBef>
              <a:buAutoNum type="alphaLcPeriod" startAt="2"/>
              <a:tabLst>
                <a:tab pos="355600"/>
              </a:tabLst>
            </a:pPr>
            <a:r>
              <a:rPr sz="2400" spc="-5">
                <a:latin typeface="Times New Roman"/>
                <a:cs typeface="Times New Roman"/>
              </a:rPr>
              <a:t>Mengembangkan </a:t>
            </a:r>
            <a:r>
              <a:rPr sz="2400">
                <a:latin typeface="Times New Roman"/>
                <a:cs typeface="Times New Roman"/>
              </a:rPr>
              <a:t>rasa</a:t>
            </a:r>
            <a:r>
              <a:rPr sz="2400" spc="-2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cinta</a:t>
            </a:r>
            <a:r>
              <a:rPr sz="2400" spc="-3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kepada</a:t>
            </a:r>
            <a:r>
              <a:rPr sz="2400" spc="-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tanah</a:t>
            </a:r>
            <a:r>
              <a:rPr sz="2400" spc="-2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air</a:t>
            </a:r>
            <a:r>
              <a:rPr sz="2400" spc="-2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dan</a:t>
            </a:r>
            <a:r>
              <a:rPr sz="2400" spc="-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bangsa.</a:t>
            </a:r>
            <a:endParaRPr sz="2400">
              <a:latin typeface="Times New Roman"/>
              <a:cs typeface="Times New Roman"/>
            </a:endParaRPr>
          </a:p>
          <a:p>
            <a:pPr marL="354965" marR="914400" indent="-342900">
              <a:lnSpc>
                <a:spcPct val="114999"/>
              </a:lnSpc>
              <a:spcBef>
                <a:spcPts val="1015"/>
              </a:spcBef>
              <a:buAutoNum type="alphaLcPeriod" startAt="2"/>
              <a:tabLst>
                <a:tab pos="354965"/>
                <a:tab pos="355600"/>
              </a:tabLst>
            </a:pPr>
            <a:r>
              <a:rPr sz="2400" spc="-5">
                <a:latin typeface="Times New Roman"/>
                <a:cs typeface="Times New Roman"/>
              </a:rPr>
              <a:t>Mengembangkan</a:t>
            </a:r>
            <a:r>
              <a:rPr sz="2400" spc="-1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rasa</a:t>
            </a:r>
            <a:r>
              <a:rPr sz="2400" spc="-2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kebanggaan</a:t>
            </a:r>
            <a:r>
              <a:rPr sz="2400" spc="-2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berkebangsaan</a:t>
            </a:r>
            <a:r>
              <a:rPr sz="2400" spc="-3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dan</a:t>
            </a:r>
            <a:r>
              <a:rPr sz="2400" spc="-1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bertanah</a:t>
            </a:r>
            <a:r>
              <a:rPr sz="2400" spc="-4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air </a:t>
            </a:r>
            <a:r>
              <a:rPr sz="2400" spc="-58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Indonesia.</a:t>
            </a:r>
            <a:endParaRPr sz="240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spcBef>
                <a:spcPts val="1425"/>
              </a:spcBef>
              <a:buAutoNum type="alphaLcPeriod" startAt="2"/>
              <a:tabLst>
                <a:tab pos="355600"/>
              </a:tabLst>
            </a:pPr>
            <a:r>
              <a:rPr sz="2400" spc="-5">
                <a:latin typeface="Times New Roman"/>
                <a:cs typeface="Times New Roman"/>
              </a:rPr>
              <a:t>Memelihara</a:t>
            </a:r>
            <a:r>
              <a:rPr sz="2400" spc="-1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ketertiban</a:t>
            </a:r>
            <a:r>
              <a:rPr sz="2400" spc="-3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dunia</a:t>
            </a:r>
            <a:r>
              <a:rPr sz="2400" spc="-1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yang</a:t>
            </a:r>
            <a:r>
              <a:rPr sz="2400" spc="1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berdasarkan</a:t>
            </a:r>
            <a:r>
              <a:rPr sz="2400" spc="-30">
                <a:latin typeface="Times New Roman"/>
                <a:cs typeface="Times New Roman"/>
              </a:rPr>
              <a:t> </a:t>
            </a:r>
            <a:r>
              <a:rPr sz="2400" spc="-5">
                <a:latin typeface="Times New Roman"/>
                <a:cs typeface="Times New Roman"/>
              </a:rPr>
              <a:t>kemerdekaan,</a:t>
            </a:r>
            <a:r>
              <a:rPr sz="2400">
                <a:latin typeface="Times New Roman"/>
                <a:cs typeface="Times New Roman"/>
              </a:rPr>
              <a:t> </a:t>
            </a:r>
            <a:r>
              <a:rPr sz="2400" spc="-5">
                <a:latin typeface="Times New Roman"/>
                <a:cs typeface="Times New Roman"/>
              </a:rPr>
              <a:t>perdamaian</a:t>
            </a:r>
            <a:endParaRPr sz="24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  <a:spcBef>
                <a:spcPts val="434"/>
              </a:spcBef>
            </a:pPr>
            <a:r>
              <a:rPr sz="2400">
                <a:latin typeface="Times New Roman"/>
                <a:cs typeface="Times New Roman"/>
              </a:rPr>
              <a:t>abadi,</a:t>
            </a:r>
            <a:r>
              <a:rPr sz="2400" spc="-4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dan</a:t>
            </a:r>
            <a:r>
              <a:rPr sz="2400" spc="-2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keadilan</a:t>
            </a:r>
            <a:r>
              <a:rPr sz="2400" spc="-5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sosial.</a:t>
            </a:r>
            <a:endParaRPr sz="240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spcBef>
                <a:spcPts val="1430"/>
              </a:spcBef>
              <a:buAutoNum type="alphaLcPeriod" startAt="5"/>
              <a:tabLst>
                <a:tab pos="354965"/>
                <a:tab pos="355600"/>
              </a:tabLst>
            </a:pPr>
            <a:r>
              <a:rPr sz="2400" spc="-5">
                <a:latin typeface="Times New Roman"/>
                <a:cs typeface="Times New Roman"/>
              </a:rPr>
              <a:t>Mengembangkan </a:t>
            </a:r>
            <a:r>
              <a:rPr sz="2400">
                <a:latin typeface="Times New Roman"/>
                <a:cs typeface="Times New Roman"/>
              </a:rPr>
              <a:t>persatuan</a:t>
            </a:r>
            <a:r>
              <a:rPr sz="2400" spc="-4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Indonesia</a:t>
            </a:r>
            <a:r>
              <a:rPr sz="2400" spc="-2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atas</a:t>
            </a:r>
            <a:r>
              <a:rPr sz="2400" spc="-1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dasar</a:t>
            </a:r>
            <a:r>
              <a:rPr sz="2400" spc="-1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Bhinneka</a:t>
            </a:r>
            <a:r>
              <a:rPr sz="2400" spc="-65">
                <a:latin typeface="Times New Roman"/>
                <a:cs typeface="Times New Roman"/>
              </a:rPr>
              <a:t> </a:t>
            </a:r>
            <a:r>
              <a:rPr sz="2400" spc="-15">
                <a:latin typeface="Times New Roman"/>
                <a:cs typeface="Times New Roman"/>
              </a:rPr>
              <a:t>Tunggal</a:t>
            </a:r>
            <a:r>
              <a:rPr sz="2400" spc="-25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Ika.</a:t>
            </a:r>
            <a:endParaRPr sz="240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spcBef>
                <a:spcPts val="1210"/>
              </a:spcBef>
              <a:buAutoNum type="alphaLcPeriod" startAt="5"/>
              <a:tabLst>
                <a:tab pos="354965"/>
                <a:tab pos="355600"/>
              </a:tabLst>
            </a:pPr>
            <a:r>
              <a:rPr sz="2400" spc="-5">
                <a:latin typeface="Times New Roman"/>
                <a:cs typeface="Times New Roman"/>
              </a:rPr>
              <a:t>Memajukan</a:t>
            </a:r>
            <a:r>
              <a:rPr sz="2400" spc="-25">
                <a:latin typeface="Times New Roman"/>
                <a:cs typeface="Times New Roman"/>
              </a:rPr>
              <a:t> </a:t>
            </a:r>
            <a:r>
              <a:rPr sz="2400" spc="-5">
                <a:latin typeface="Times New Roman"/>
                <a:cs typeface="Times New Roman"/>
              </a:rPr>
              <a:t>pergaulan</a:t>
            </a:r>
            <a:r>
              <a:rPr sz="2400" spc="-30">
                <a:latin typeface="Times New Roman"/>
                <a:cs typeface="Times New Roman"/>
              </a:rPr>
              <a:t> </a:t>
            </a:r>
            <a:r>
              <a:rPr sz="2400" spc="-5">
                <a:latin typeface="Times New Roman"/>
                <a:cs typeface="Times New Roman"/>
              </a:rPr>
              <a:t>demi </a:t>
            </a:r>
            <a:r>
              <a:rPr sz="2400">
                <a:latin typeface="Times New Roman"/>
                <a:cs typeface="Times New Roman"/>
              </a:rPr>
              <a:t>persatuan</a:t>
            </a:r>
            <a:r>
              <a:rPr sz="2400" spc="-3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dan</a:t>
            </a:r>
            <a:r>
              <a:rPr sz="2400" spc="-2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kesatuan</a:t>
            </a:r>
            <a:r>
              <a:rPr sz="2400" spc="-30">
                <a:latin typeface="Times New Roman"/>
                <a:cs typeface="Times New Roman"/>
              </a:rPr>
              <a:t> </a:t>
            </a:r>
            <a:r>
              <a:rPr sz="2400">
                <a:latin typeface="Times New Roman"/>
                <a:cs typeface="Times New Roman"/>
              </a:rPr>
              <a:t>bangsa.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object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6900" y="828801"/>
            <a:ext cx="1026985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08940" marR="5080" indent="-396240">
              <a:lnSpc>
                <a:spcPct val="100000"/>
              </a:lnSpc>
              <a:spcBef>
                <a:spcPts val="105"/>
              </a:spcBef>
            </a:pPr>
            <a:r>
              <a:rPr sz="3200">
                <a:solidFill>
                  <a:srgbClr val="04607A"/>
                </a:solidFill>
                <a:latin typeface="Calibri"/>
                <a:cs typeface="Calibri"/>
              </a:rPr>
              <a:t>4.</a:t>
            </a:r>
            <a:r>
              <a:rPr sz="3200" spc="15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3200" spc="-25">
                <a:solidFill>
                  <a:srgbClr val="04607A"/>
                </a:solidFill>
                <a:latin typeface="Calibri"/>
                <a:cs typeface="Calibri"/>
              </a:rPr>
              <a:t>Kerakyatan</a:t>
            </a:r>
            <a:r>
              <a:rPr sz="3200" spc="-15">
                <a:solidFill>
                  <a:srgbClr val="04607A"/>
                </a:solidFill>
                <a:latin typeface="Calibri"/>
                <a:cs typeface="Calibri"/>
              </a:rPr>
              <a:t> yang</a:t>
            </a:r>
            <a:r>
              <a:rPr sz="3200" spc="15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3200" spc="-5">
                <a:solidFill>
                  <a:srgbClr val="04607A"/>
                </a:solidFill>
                <a:latin typeface="Calibri"/>
                <a:cs typeface="Calibri"/>
              </a:rPr>
              <a:t>dipimpin</a:t>
            </a:r>
            <a:r>
              <a:rPr sz="3200" spc="45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3200" spc="-5">
                <a:solidFill>
                  <a:srgbClr val="04607A"/>
                </a:solidFill>
                <a:latin typeface="Calibri"/>
                <a:cs typeface="Calibri"/>
              </a:rPr>
              <a:t>oleh</a:t>
            </a:r>
            <a:r>
              <a:rPr sz="3200" spc="5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3200" spc="-10">
                <a:solidFill>
                  <a:srgbClr val="04607A"/>
                </a:solidFill>
                <a:latin typeface="Calibri"/>
                <a:cs typeface="Calibri"/>
              </a:rPr>
              <a:t>hikmat</a:t>
            </a:r>
            <a:r>
              <a:rPr sz="3200" spc="25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3200" spc="-15">
                <a:solidFill>
                  <a:srgbClr val="04607A"/>
                </a:solidFill>
                <a:latin typeface="Calibri"/>
                <a:cs typeface="Calibri"/>
              </a:rPr>
              <a:t>kebijaksanaan</a:t>
            </a:r>
            <a:r>
              <a:rPr sz="3200" spc="15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3200" spc="-5">
                <a:solidFill>
                  <a:srgbClr val="04607A"/>
                </a:solidFill>
                <a:latin typeface="Calibri"/>
                <a:cs typeface="Calibri"/>
              </a:rPr>
              <a:t>dalam </a:t>
            </a:r>
            <a:r>
              <a:rPr sz="3200" spc="-705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3200" spc="-25">
                <a:solidFill>
                  <a:srgbClr val="04607A"/>
                </a:solidFill>
                <a:latin typeface="Calibri"/>
                <a:cs typeface="Calibri"/>
              </a:rPr>
              <a:t>permusyawaratan</a:t>
            </a:r>
            <a:r>
              <a:rPr sz="3200" spc="5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3200" spc="-5">
                <a:solidFill>
                  <a:srgbClr val="04607A"/>
                </a:solidFill>
                <a:latin typeface="Calibri"/>
                <a:cs typeface="Calibri"/>
              </a:rPr>
              <a:t>perwakilan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1466" y="2075510"/>
            <a:ext cx="9040495" cy="20389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4965"/>
                <a:tab pos="355600"/>
              </a:tabLst>
            </a:pPr>
            <a:r>
              <a:rPr sz="1800" spc="-15">
                <a:latin typeface="Times New Roman"/>
                <a:cs typeface="Times New Roman"/>
              </a:rPr>
              <a:t>Tidak</a:t>
            </a:r>
            <a:r>
              <a:rPr sz="1800" spc="-2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boleh </a:t>
            </a:r>
            <a:r>
              <a:rPr sz="1800" spc="-5">
                <a:latin typeface="Times New Roman"/>
                <a:cs typeface="Times New Roman"/>
              </a:rPr>
              <a:t>memaksakan</a:t>
            </a:r>
            <a:r>
              <a:rPr sz="1800" spc="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kehendak</a:t>
            </a:r>
            <a:r>
              <a:rPr sz="1800" spc="-20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kepada</a:t>
            </a:r>
            <a:r>
              <a:rPr sz="1800" spc="-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orang</a:t>
            </a:r>
            <a:r>
              <a:rPr sz="1800" spc="-10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lain.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335"/>
              </a:spcBef>
              <a:buAutoNum type="arabicPeriod"/>
              <a:tabLst>
                <a:tab pos="354965"/>
                <a:tab pos="355600"/>
              </a:tabLst>
            </a:pPr>
            <a:r>
              <a:rPr sz="1800">
                <a:latin typeface="Times New Roman"/>
                <a:cs typeface="Times New Roman"/>
              </a:rPr>
              <a:t>Mengutamakan</a:t>
            </a:r>
            <a:r>
              <a:rPr sz="1800" spc="-1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musyawarah</a:t>
            </a:r>
            <a:r>
              <a:rPr sz="1800" spc="-1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dalam</a:t>
            </a:r>
            <a:r>
              <a:rPr sz="1800" spc="-15">
                <a:latin typeface="Times New Roman"/>
                <a:cs typeface="Times New Roman"/>
              </a:rPr>
              <a:t> </a:t>
            </a:r>
            <a:r>
              <a:rPr sz="1800" spc="-5">
                <a:latin typeface="Times New Roman"/>
                <a:cs typeface="Times New Roman"/>
              </a:rPr>
              <a:t>mengambil</a:t>
            </a:r>
            <a:r>
              <a:rPr sz="1800">
                <a:latin typeface="Times New Roman"/>
                <a:cs typeface="Times New Roman"/>
              </a:rPr>
              <a:t> keputusan</a:t>
            </a:r>
            <a:r>
              <a:rPr sz="1800" spc="-10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untuk</a:t>
            </a:r>
            <a:r>
              <a:rPr sz="1800" spc="-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kepentingan</a:t>
            </a:r>
            <a:r>
              <a:rPr sz="1800" spc="-15">
                <a:latin typeface="Times New Roman"/>
                <a:cs typeface="Times New Roman"/>
              </a:rPr>
              <a:t> </a:t>
            </a:r>
            <a:r>
              <a:rPr sz="1800" spc="-5">
                <a:latin typeface="Times New Roman"/>
                <a:cs typeface="Times New Roman"/>
              </a:rPr>
              <a:t>bersama.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320"/>
              </a:spcBef>
              <a:buAutoNum type="arabicPeriod"/>
              <a:tabLst>
                <a:tab pos="354965"/>
                <a:tab pos="355600"/>
              </a:tabLst>
            </a:pPr>
            <a:r>
              <a:rPr sz="1800">
                <a:latin typeface="Times New Roman"/>
                <a:cs typeface="Times New Roman"/>
              </a:rPr>
              <a:t>Musyawarah</a:t>
            </a:r>
            <a:r>
              <a:rPr sz="1800" spc="-30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untuk</a:t>
            </a:r>
            <a:r>
              <a:rPr sz="1800" spc="10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mencapai</a:t>
            </a:r>
            <a:r>
              <a:rPr sz="1800" spc="-15">
                <a:latin typeface="Times New Roman"/>
                <a:cs typeface="Times New Roman"/>
              </a:rPr>
              <a:t> </a:t>
            </a:r>
            <a:r>
              <a:rPr sz="1800" spc="-5">
                <a:latin typeface="Times New Roman"/>
                <a:cs typeface="Times New Roman"/>
              </a:rPr>
              <a:t>mufakat</a:t>
            </a:r>
            <a:r>
              <a:rPr sz="1800" spc="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diliputi</a:t>
            </a:r>
            <a:r>
              <a:rPr sz="1800" spc="-1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oleh</a:t>
            </a:r>
            <a:r>
              <a:rPr sz="1800" spc="-5">
                <a:latin typeface="Times New Roman"/>
                <a:cs typeface="Times New Roman"/>
              </a:rPr>
              <a:t> semangat</a:t>
            </a:r>
            <a:r>
              <a:rPr sz="1800" spc="5">
                <a:latin typeface="Times New Roman"/>
                <a:cs typeface="Times New Roman"/>
              </a:rPr>
              <a:t> </a:t>
            </a:r>
            <a:r>
              <a:rPr sz="1800" spc="-5">
                <a:latin typeface="Times New Roman"/>
                <a:cs typeface="Times New Roman"/>
              </a:rPr>
              <a:t>kekeluargaan.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320"/>
              </a:spcBef>
              <a:buAutoNum type="arabicPeriod"/>
              <a:tabLst>
                <a:tab pos="354965"/>
                <a:tab pos="355600"/>
              </a:tabLst>
            </a:pPr>
            <a:r>
              <a:rPr sz="1800" spc="-5">
                <a:latin typeface="Times New Roman"/>
                <a:cs typeface="Times New Roman"/>
              </a:rPr>
              <a:t>Menghormati</a:t>
            </a:r>
            <a:r>
              <a:rPr sz="1800" spc="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dan </a:t>
            </a:r>
            <a:r>
              <a:rPr sz="1800" spc="-5">
                <a:latin typeface="Times New Roman"/>
                <a:cs typeface="Times New Roman"/>
              </a:rPr>
              <a:t>menjunjung</a:t>
            </a:r>
            <a:r>
              <a:rPr sz="1800" spc="10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tinggi</a:t>
            </a:r>
            <a:r>
              <a:rPr sz="1800" spc="-1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setiap keputusan</a:t>
            </a:r>
            <a:r>
              <a:rPr sz="1800" spc="-10">
                <a:latin typeface="Times New Roman"/>
                <a:cs typeface="Times New Roman"/>
              </a:rPr>
              <a:t> </a:t>
            </a:r>
            <a:r>
              <a:rPr sz="1800" spc="5">
                <a:latin typeface="Times New Roman"/>
                <a:cs typeface="Times New Roman"/>
              </a:rPr>
              <a:t>yang</a:t>
            </a:r>
            <a:r>
              <a:rPr sz="1800" spc="-1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dicapai</a:t>
            </a:r>
            <a:r>
              <a:rPr sz="1800" spc="-20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sebagai</a:t>
            </a:r>
            <a:r>
              <a:rPr sz="1800" spc="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hasil</a:t>
            </a:r>
            <a:r>
              <a:rPr sz="1800" spc="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musyawarah.</a:t>
            </a:r>
            <a:endParaRPr sz="1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320"/>
              </a:spcBef>
              <a:buAutoNum type="arabicPeriod"/>
              <a:tabLst>
                <a:tab pos="354965"/>
                <a:tab pos="355600"/>
              </a:tabLst>
            </a:pPr>
            <a:r>
              <a:rPr sz="1600" spc="-5">
                <a:latin typeface="Times New Roman"/>
                <a:cs typeface="Times New Roman"/>
              </a:rPr>
              <a:t>Gotong</a:t>
            </a:r>
            <a:r>
              <a:rPr sz="1600" spc="-10">
                <a:latin typeface="Times New Roman"/>
                <a:cs typeface="Times New Roman"/>
              </a:rPr>
              <a:t> </a:t>
            </a:r>
            <a:r>
              <a:rPr sz="1600" spc="-5">
                <a:latin typeface="Times New Roman"/>
                <a:cs typeface="Times New Roman"/>
              </a:rPr>
              <a:t>royong</a:t>
            </a:r>
            <a:r>
              <a:rPr sz="1600" spc="30">
                <a:latin typeface="Times New Roman"/>
                <a:cs typeface="Times New Roman"/>
              </a:rPr>
              <a:t> </a:t>
            </a:r>
            <a:r>
              <a:rPr sz="1600" spc="-5">
                <a:latin typeface="Times New Roman"/>
                <a:cs typeface="Times New Roman"/>
              </a:rPr>
              <a:t>sebagai</a:t>
            </a:r>
            <a:r>
              <a:rPr sz="1600" spc="20">
                <a:latin typeface="Times New Roman"/>
                <a:cs typeface="Times New Roman"/>
              </a:rPr>
              <a:t> </a:t>
            </a:r>
            <a:r>
              <a:rPr sz="1600" spc="-5">
                <a:latin typeface="Times New Roman"/>
                <a:cs typeface="Times New Roman"/>
              </a:rPr>
              <a:t>pondasi</a:t>
            </a:r>
            <a:r>
              <a:rPr sz="1600" spc="15">
                <a:latin typeface="Times New Roman"/>
                <a:cs typeface="Times New Roman"/>
              </a:rPr>
              <a:t> </a:t>
            </a:r>
            <a:r>
              <a:rPr sz="1600" spc="-5">
                <a:latin typeface="Times New Roman"/>
                <a:cs typeface="Times New Roman"/>
              </a:rPr>
              <a:t>dalam</a:t>
            </a:r>
            <a:r>
              <a:rPr sz="1600" spc="35">
                <a:latin typeface="Times New Roman"/>
                <a:cs typeface="Times New Roman"/>
              </a:rPr>
              <a:t> </a:t>
            </a:r>
            <a:r>
              <a:rPr sz="1600" spc="-10">
                <a:latin typeface="Times New Roman"/>
                <a:cs typeface="Times New Roman"/>
              </a:rPr>
              <a:t>mewujudkan</a:t>
            </a:r>
            <a:r>
              <a:rPr sz="1600" spc="40">
                <a:latin typeface="Times New Roman"/>
                <a:cs typeface="Times New Roman"/>
              </a:rPr>
              <a:t> </a:t>
            </a:r>
            <a:r>
              <a:rPr sz="1600" spc="-5">
                <a:latin typeface="Times New Roman"/>
                <a:cs typeface="Times New Roman"/>
              </a:rPr>
              <a:t>tujuan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object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6900" y="249123"/>
            <a:ext cx="10902315" cy="711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0">
                <a:solidFill>
                  <a:srgbClr val="04607A"/>
                </a:solidFill>
                <a:latin typeface="Calibri"/>
                <a:cs typeface="Calibri"/>
              </a:rPr>
              <a:t>5.</a:t>
            </a:r>
            <a:r>
              <a:rPr sz="4500" spc="-15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4500" spc="-10">
                <a:solidFill>
                  <a:srgbClr val="04607A"/>
                </a:solidFill>
                <a:latin typeface="Calibri"/>
                <a:cs typeface="Calibri"/>
              </a:rPr>
              <a:t>Keadilan</a:t>
            </a:r>
            <a:r>
              <a:rPr sz="4500" spc="-50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4500" spc="-5">
                <a:solidFill>
                  <a:srgbClr val="04607A"/>
                </a:solidFill>
                <a:latin typeface="Calibri"/>
                <a:cs typeface="Calibri"/>
              </a:rPr>
              <a:t>sosial bagi</a:t>
            </a:r>
            <a:r>
              <a:rPr sz="4500" spc="-20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4500" spc="-5">
                <a:solidFill>
                  <a:srgbClr val="04607A"/>
                </a:solidFill>
                <a:latin typeface="Calibri"/>
                <a:cs typeface="Calibri"/>
              </a:rPr>
              <a:t>seluruh</a:t>
            </a:r>
            <a:r>
              <a:rPr sz="4500" spc="-10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4500" spc="-35">
                <a:solidFill>
                  <a:srgbClr val="04607A"/>
                </a:solidFill>
                <a:latin typeface="Calibri"/>
                <a:cs typeface="Calibri"/>
              </a:rPr>
              <a:t>rakyat</a:t>
            </a:r>
            <a:r>
              <a:rPr sz="4500" spc="-20">
                <a:solidFill>
                  <a:srgbClr val="04607A"/>
                </a:solidFill>
                <a:latin typeface="Calibri"/>
                <a:cs typeface="Calibri"/>
              </a:rPr>
              <a:t> </a:t>
            </a:r>
            <a:r>
              <a:rPr sz="4500">
                <a:solidFill>
                  <a:srgbClr val="04607A"/>
                </a:solidFill>
                <a:latin typeface="Calibri"/>
                <a:cs typeface="Calibri"/>
              </a:rPr>
              <a:t>Indonesia</a:t>
            </a:r>
            <a:endParaRPr sz="45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5987" y="1206245"/>
            <a:ext cx="9273540" cy="4177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15100"/>
              </a:lnSpc>
              <a:spcBef>
                <a:spcPts val="100"/>
              </a:spcBef>
              <a:buAutoNum type="alphaLcPeriod"/>
              <a:tabLst>
                <a:tab pos="354965"/>
                <a:tab pos="356235"/>
              </a:tabLst>
            </a:pPr>
            <a:r>
              <a:rPr sz="1800" spc="-5">
                <a:latin typeface="Times New Roman"/>
                <a:cs typeface="Times New Roman"/>
              </a:rPr>
              <a:t>Mengembangkan</a:t>
            </a:r>
            <a:r>
              <a:rPr sz="1800">
                <a:latin typeface="Times New Roman"/>
                <a:cs typeface="Times New Roman"/>
              </a:rPr>
              <a:t> perbuatan</a:t>
            </a:r>
            <a:r>
              <a:rPr sz="1800" spc="-5">
                <a:latin typeface="Times New Roman"/>
                <a:cs typeface="Times New Roman"/>
              </a:rPr>
              <a:t> </a:t>
            </a:r>
            <a:r>
              <a:rPr sz="1800" spc="5">
                <a:latin typeface="Times New Roman"/>
                <a:cs typeface="Times New Roman"/>
              </a:rPr>
              <a:t>yang</a:t>
            </a:r>
            <a:r>
              <a:rPr sz="1800" spc="-5">
                <a:latin typeface="Times New Roman"/>
                <a:cs typeface="Times New Roman"/>
              </a:rPr>
              <a:t> </a:t>
            </a:r>
            <a:r>
              <a:rPr sz="1800" spc="-15">
                <a:latin typeface="Times New Roman"/>
                <a:cs typeface="Times New Roman"/>
              </a:rPr>
              <a:t>luhur,</a:t>
            </a:r>
            <a:r>
              <a:rPr sz="1800" spc="-5">
                <a:latin typeface="Times New Roman"/>
                <a:cs typeface="Times New Roman"/>
              </a:rPr>
              <a:t> </a:t>
            </a:r>
            <a:r>
              <a:rPr sz="1800" spc="5">
                <a:latin typeface="Times New Roman"/>
                <a:cs typeface="Times New Roman"/>
              </a:rPr>
              <a:t>yang</a:t>
            </a:r>
            <a:r>
              <a:rPr sz="1800" spc="-15">
                <a:latin typeface="Times New Roman"/>
                <a:cs typeface="Times New Roman"/>
              </a:rPr>
              <a:t> </a:t>
            </a:r>
            <a:r>
              <a:rPr sz="1800" spc="-5">
                <a:latin typeface="Times New Roman"/>
                <a:cs typeface="Times New Roman"/>
              </a:rPr>
              <a:t>mencerminkan</a:t>
            </a:r>
            <a:r>
              <a:rPr sz="1800" spc="20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sikap</a:t>
            </a:r>
            <a:r>
              <a:rPr sz="1800" spc="10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dan</a:t>
            </a:r>
            <a:r>
              <a:rPr sz="1800" spc="10">
                <a:latin typeface="Times New Roman"/>
                <a:cs typeface="Times New Roman"/>
              </a:rPr>
              <a:t> </a:t>
            </a:r>
            <a:r>
              <a:rPr sz="1800" spc="-5">
                <a:latin typeface="Times New Roman"/>
                <a:cs typeface="Times New Roman"/>
              </a:rPr>
              <a:t>suasana</a:t>
            </a:r>
            <a:r>
              <a:rPr sz="1800" spc="15">
                <a:latin typeface="Times New Roman"/>
                <a:cs typeface="Times New Roman"/>
              </a:rPr>
              <a:t> </a:t>
            </a:r>
            <a:r>
              <a:rPr sz="1800" spc="-5">
                <a:latin typeface="Times New Roman"/>
                <a:cs typeface="Times New Roman"/>
              </a:rPr>
              <a:t>kekeluargaan</a:t>
            </a:r>
            <a:r>
              <a:rPr sz="1800" spc="-10">
                <a:latin typeface="Times New Roman"/>
                <a:cs typeface="Times New Roman"/>
              </a:rPr>
              <a:t> </a:t>
            </a:r>
            <a:r>
              <a:rPr sz="1800" spc="-5">
                <a:latin typeface="Times New Roman"/>
                <a:cs typeface="Times New Roman"/>
              </a:rPr>
              <a:t>dan </a:t>
            </a:r>
            <a:r>
              <a:rPr sz="1800" spc="-434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kegotongroyongan.</a:t>
            </a:r>
            <a:endParaRPr sz="1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1330"/>
              </a:spcBef>
              <a:buAutoNum type="alphaLcPeriod"/>
              <a:tabLst>
                <a:tab pos="354965"/>
                <a:tab pos="356235"/>
              </a:tabLst>
            </a:pPr>
            <a:r>
              <a:rPr sz="1800" spc="-5">
                <a:latin typeface="Times New Roman"/>
                <a:cs typeface="Times New Roman"/>
              </a:rPr>
              <a:t>Mengembangkan</a:t>
            </a:r>
            <a:r>
              <a:rPr sz="1800" spc="-1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sikap adil</a:t>
            </a:r>
            <a:r>
              <a:rPr sz="1800" spc="-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terhadap</a:t>
            </a:r>
            <a:r>
              <a:rPr sz="1800" spc="-15">
                <a:latin typeface="Times New Roman"/>
                <a:cs typeface="Times New Roman"/>
              </a:rPr>
              <a:t> </a:t>
            </a:r>
            <a:r>
              <a:rPr sz="1800" spc="-5">
                <a:latin typeface="Times New Roman"/>
                <a:cs typeface="Times New Roman"/>
              </a:rPr>
              <a:t>sesama.</a:t>
            </a:r>
            <a:endParaRPr sz="1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1320"/>
              </a:spcBef>
              <a:buAutoNum type="alphaLcPeriod"/>
              <a:tabLst>
                <a:tab pos="354965"/>
                <a:tab pos="356235"/>
              </a:tabLst>
            </a:pPr>
            <a:r>
              <a:rPr sz="1800">
                <a:latin typeface="Times New Roman"/>
                <a:cs typeface="Times New Roman"/>
              </a:rPr>
              <a:t>Menjaga</a:t>
            </a:r>
            <a:r>
              <a:rPr sz="1800" spc="-30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keseimbangan</a:t>
            </a:r>
            <a:r>
              <a:rPr sz="1800" spc="-10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antara</a:t>
            </a:r>
            <a:r>
              <a:rPr sz="1800" spc="-1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hak</a:t>
            </a:r>
            <a:r>
              <a:rPr sz="1800" spc="-1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dan</a:t>
            </a:r>
            <a:r>
              <a:rPr sz="1800" spc="-10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kewajiban.</a:t>
            </a:r>
            <a:endParaRPr sz="1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1325"/>
              </a:spcBef>
              <a:buAutoNum type="alphaLcPeriod"/>
              <a:tabLst>
                <a:tab pos="354965"/>
                <a:tab pos="356235"/>
              </a:tabLst>
            </a:pPr>
            <a:r>
              <a:rPr sz="1800" spc="-5">
                <a:latin typeface="Times New Roman"/>
                <a:cs typeface="Times New Roman"/>
              </a:rPr>
              <a:t>Menghormati</a:t>
            </a:r>
            <a:r>
              <a:rPr sz="1800" spc="-1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hak</a:t>
            </a:r>
            <a:r>
              <a:rPr sz="1800" spc="-10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orang</a:t>
            </a:r>
            <a:r>
              <a:rPr sz="1800" spc="-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lain.</a:t>
            </a:r>
            <a:endParaRPr sz="1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1330"/>
              </a:spcBef>
              <a:buAutoNum type="alphaLcPeriod"/>
              <a:tabLst>
                <a:tab pos="354965"/>
                <a:tab pos="356235"/>
              </a:tabLst>
            </a:pPr>
            <a:r>
              <a:rPr sz="1800">
                <a:latin typeface="Times New Roman"/>
                <a:cs typeface="Times New Roman"/>
              </a:rPr>
              <a:t>Suka</a:t>
            </a:r>
            <a:r>
              <a:rPr sz="1800" spc="-15">
                <a:latin typeface="Times New Roman"/>
                <a:cs typeface="Times New Roman"/>
              </a:rPr>
              <a:t> </a:t>
            </a:r>
            <a:r>
              <a:rPr sz="1800" spc="-5">
                <a:latin typeface="Times New Roman"/>
                <a:cs typeface="Times New Roman"/>
              </a:rPr>
              <a:t>memberi</a:t>
            </a:r>
            <a:r>
              <a:rPr sz="1800">
                <a:latin typeface="Times New Roman"/>
                <a:cs typeface="Times New Roman"/>
              </a:rPr>
              <a:t> pertolongan</a:t>
            </a:r>
            <a:r>
              <a:rPr sz="1800" spc="-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kepada</a:t>
            </a:r>
            <a:r>
              <a:rPr sz="1800" spc="-20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orang</a:t>
            </a:r>
            <a:r>
              <a:rPr sz="1800" spc="-1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lain</a:t>
            </a:r>
            <a:r>
              <a:rPr sz="1800" spc="-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agar</a:t>
            </a:r>
            <a:r>
              <a:rPr sz="1800" spc="-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dapat</a:t>
            </a:r>
            <a:r>
              <a:rPr sz="1800" spc="-20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berdiri</a:t>
            </a:r>
            <a:r>
              <a:rPr sz="1800" spc="-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sendiri.</a:t>
            </a:r>
            <a:endParaRPr sz="1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1320"/>
              </a:spcBef>
              <a:buAutoNum type="alphaLcPeriod"/>
              <a:tabLst>
                <a:tab pos="354965"/>
                <a:tab pos="356235"/>
              </a:tabLst>
            </a:pPr>
            <a:r>
              <a:rPr sz="1800" spc="-15">
                <a:latin typeface="Times New Roman"/>
                <a:cs typeface="Times New Roman"/>
              </a:rPr>
              <a:t>Tidak </a:t>
            </a:r>
            <a:r>
              <a:rPr sz="1800" spc="-5">
                <a:latin typeface="Times New Roman"/>
                <a:cs typeface="Times New Roman"/>
              </a:rPr>
              <a:t>menggunakan</a:t>
            </a:r>
            <a:r>
              <a:rPr sz="1800" spc="10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hak</a:t>
            </a:r>
            <a:r>
              <a:rPr sz="1800" spc="10">
                <a:latin typeface="Times New Roman"/>
                <a:cs typeface="Times New Roman"/>
              </a:rPr>
              <a:t> </a:t>
            </a:r>
            <a:r>
              <a:rPr sz="1800" spc="-5">
                <a:latin typeface="Times New Roman"/>
                <a:cs typeface="Times New Roman"/>
              </a:rPr>
              <a:t>milik</a:t>
            </a:r>
            <a:r>
              <a:rPr sz="1800" spc="10">
                <a:latin typeface="Times New Roman"/>
                <a:cs typeface="Times New Roman"/>
              </a:rPr>
              <a:t> </a:t>
            </a:r>
            <a:r>
              <a:rPr sz="1800" spc="-5">
                <a:latin typeface="Times New Roman"/>
                <a:cs typeface="Times New Roman"/>
              </a:rPr>
              <a:t>untuk usaha-usaha</a:t>
            </a:r>
            <a:r>
              <a:rPr sz="1800" spc="5">
                <a:latin typeface="Times New Roman"/>
                <a:cs typeface="Times New Roman"/>
              </a:rPr>
              <a:t> yang</a:t>
            </a:r>
            <a:r>
              <a:rPr sz="1800" spc="-20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bersifat</a:t>
            </a:r>
            <a:r>
              <a:rPr sz="1800" spc="-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pemerasan</a:t>
            </a:r>
            <a:r>
              <a:rPr sz="1800" spc="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terhadap</a:t>
            </a:r>
            <a:r>
              <a:rPr sz="1800" spc="-10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orang lain.</a:t>
            </a:r>
            <a:endParaRPr sz="1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1320"/>
              </a:spcBef>
              <a:buAutoNum type="alphaLcPeriod"/>
              <a:tabLst>
                <a:tab pos="354965"/>
                <a:tab pos="356235"/>
              </a:tabLst>
            </a:pPr>
            <a:r>
              <a:rPr sz="1800" spc="-15">
                <a:latin typeface="Times New Roman"/>
                <a:cs typeface="Times New Roman"/>
              </a:rPr>
              <a:t>Tidak</a:t>
            </a:r>
            <a:r>
              <a:rPr sz="1800" spc="-20">
                <a:latin typeface="Times New Roman"/>
                <a:cs typeface="Times New Roman"/>
              </a:rPr>
              <a:t> </a:t>
            </a:r>
            <a:r>
              <a:rPr sz="1800" spc="-5">
                <a:latin typeface="Times New Roman"/>
                <a:cs typeface="Times New Roman"/>
              </a:rPr>
              <a:t>menggunakan</a:t>
            </a:r>
            <a:r>
              <a:rPr sz="1800" spc="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hak</a:t>
            </a:r>
            <a:r>
              <a:rPr sz="1800" spc="10">
                <a:latin typeface="Times New Roman"/>
                <a:cs typeface="Times New Roman"/>
              </a:rPr>
              <a:t> </a:t>
            </a:r>
            <a:r>
              <a:rPr sz="1800" spc="-5">
                <a:latin typeface="Times New Roman"/>
                <a:cs typeface="Times New Roman"/>
              </a:rPr>
              <a:t>milik</a:t>
            </a:r>
            <a:r>
              <a:rPr sz="1800" spc="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untuk</a:t>
            </a:r>
            <a:r>
              <a:rPr sz="1800" spc="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hal-hal</a:t>
            </a:r>
            <a:r>
              <a:rPr sz="1800" spc="-10">
                <a:latin typeface="Times New Roman"/>
                <a:cs typeface="Times New Roman"/>
              </a:rPr>
              <a:t> </a:t>
            </a:r>
            <a:r>
              <a:rPr sz="1800" spc="5">
                <a:latin typeface="Times New Roman"/>
                <a:cs typeface="Times New Roman"/>
              </a:rPr>
              <a:t>yang</a:t>
            </a:r>
            <a:r>
              <a:rPr sz="1800" spc="-20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bersifat</a:t>
            </a:r>
            <a:r>
              <a:rPr sz="1800" spc="5">
                <a:latin typeface="Times New Roman"/>
                <a:cs typeface="Times New Roman"/>
              </a:rPr>
              <a:t> </a:t>
            </a:r>
            <a:r>
              <a:rPr sz="1800" spc="-5">
                <a:latin typeface="Times New Roman"/>
                <a:cs typeface="Times New Roman"/>
              </a:rPr>
              <a:t>pemborosan</a:t>
            </a:r>
            <a:r>
              <a:rPr sz="1800" spc="10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dan</a:t>
            </a:r>
            <a:r>
              <a:rPr sz="1800" spc="5">
                <a:latin typeface="Times New Roman"/>
                <a:cs typeface="Times New Roman"/>
              </a:rPr>
              <a:t> gaya</a:t>
            </a:r>
            <a:r>
              <a:rPr sz="1800" spc="-20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hidup</a:t>
            </a:r>
            <a:r>
              <a:rPr sz="1800" spc="5">
                <a:latin typeface="Times New Roman"/>
                <a:cs typeface="Times New Roman"/>
              </a:rPr>
              <a:t> </a:t>
            </a:r>
            <a:r>
              <a:rPr sz="1800" spc="-5">
                <a:latin typeface="Times New Roman"/>
                <a:cs typeface="Times New Roman"/>
              </a:rPr>
              <a:t>mewah.</a:t>
            </a:r>
            <a:endParaRPr sz="1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1335"/>
              </a:spcBef>
              <a:buAutoNum type="alphaLcPeriod"/>
              <a:tabLst>
                <a:tab pos="354965"/>
                <a:tab pos="356235"/>
              </a:tabLst>
            </a:pPr>
            <a:r>
              <a:rPr sz="1800" spc="-15">
                <a:latin typeface="Times New Roman"/>
                <a:cs typeface="Times New Roman"/>
              </a:rPr>
              <a:t>Tidak </a:t>
            </a:r>
            <a:r>
              <a:rPr sz="1800" spc="-5">
                <a:latin typeface="Times New Roman"/>
                <a:cs typeface="Times New Roman"/>
              </a:rPr>
              <a:t>menggunakan</a:t>
            </a:r>
            <a:r>
              <a:rPr sz="1800" spc="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hak</a:t>
            </a:r>
            <a:r>
              <a:rPr sz="1800" spc="10">
                <a:latin typeface="Times New Roman"/>
                <a:cs typeface="Times New Roman"/>
              </a:rPr>
              <a:t> </a:t>
            </a:r>
            <a:r>
              <a:rPr sz="1800" spc="-5">
                <a:latin typeface="Times New Roman"/>
                <a:cs typeface="Times New Roman"/>
              </a:rPr>
              <a:t>milik</a:t>
            </a:r>
            <a:r>
              <a:rPr sz="1800" spc="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untuk</a:t>
            </a:r>
            <a:r>
              <a:rPr sz="1800" spc="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bertentangan</a:t>
            </a:r>
            <a:r>
              <a:rPr sz="1800" spc="-25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dengan atau</a:t>
            </a:r>
            <a:r>
              <a:rPr sz="1800" spc="5">
                <a:latin typeface="Times New Roman"/>
                <a:cs typeface="Times New Roman"/>
              </a:rPr>
              <a:t> </a:t>
            </a:r>
            <a:r>
              <a:rPr sz="1800" spc="-5">
                <a:latin typeface="Times New Roman"/>
                <a:cs typeface="Times New Roman"/>
              </a:rPr>
              <a:t>merugikan </a:t>
            </a:r>
            <a:r>
              <a:rPr sz="1800">
                <a:latin typeface="Times New Roman"/>
                <a:cs typeface="Times New Roman"/>
              </a:rPr>
              <a:t>kepentingan</a:t>
            </a:r>
            <a:r>
              <a:rPr sz="1800" spc="-10">
                <a:latin typeface="Times New Roman"/>
                <a:cs typeface="Times New Roman"/>
              </a:rPr>
              <a:t> </a:t>
            </a:r>
            <a:r>
              <a:rPr sz="1800" spc="-5">
                <a:latin typeface="Times New Roman"/>
                <a:cs typeface="Times New Roman"/>
              </a:rPr>
              <a:t>umum.</a:t>
            </a:r>
            <a:endParaRPr sz="1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1150"/>
              </a:spcBef>
              <a:buAutoNum type="alphaLcPeriod"/>
              <a:tabLst>
                <a:tab pos="354965"/>
                <a:tab pos="356235"/>
              </a:tabLst>
            </a:pPr>
            <a:r>
              <a:rPr sz="1800" spc="-5">
                <a:latin typeface="Times New Roman"/>
                <a:cs typeface="Times New Roman"/>
              </a:rPr>
              <a:t>Suka</a:t>
            </a:r>
            <a:r>
              <a:rPr sz="1800" spc="-15">
                <a:latin typeface="Times New Roman"/>
                <a:cs typeface="Times New Roman"/>
              </a:rPr>
              <a:t> </a:t>
            </a:r>
            <a:r>
              <a:rPr sz="1800" spc="-5">
                <a:latin typeface="Times New Roman"/>
                <a:cs typeface="Times New Roman"/>
              </a:rPr>
              <a:t>bekerja</a:t>
            </a:r>
            <a:r>
              <a:rPr sz="1800" spc="-20">
                <a:latin typeface="Times New Roman"/>
                <a:cs typeface="Times New Roman"/>
              </a:rPr>
              <a:t> </a:t>
            </a:r>
            <a:r>
              <a:rPr sz="1800">
                <a:latin typeface="Times New Roman"/>
                <a:cs typeface="Times New Roman"/>
              </a:rPr>
              <a:t>keras.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5975858" y="3499484"/>
              <a:ext cx="109601" cy="126111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4455921" y="3359911"/>
              <a:ext cx="123952" cy="105283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974972" y="3185795"/>
              <a:ext cx="2247265" cy="478790"/>
            </a:xfrm>
            <a:custGeom>
              <a:rect l="l" t="t" r="r" b="b"/>
              <a:pathLst>
                <a:path w="2247265" h="478789">
                  <a:moveTo>
                    <a:pt x="2077974" y="149097"/>
                  </a:moveTo>
                  <a:lnTo>
                    <a:pt x="2130631" y="155844"/>
                  </a:lnTo>
                  <a:lnTo>
                    <a:pt x="2168143" y="176021"/>
                  </a:lnTo>
                  <a:lnTo>
                    <a:pt x="2190511" y="208899"/>
                  </a:lnTo>
                  <a:lnTo>
                    <a:pt x="2197735" y="253491"/>
                  </a:lnTo>
                  <a:lnTo>
                    <a:pt x="2196084" y="392810"/>
                  </a:lnTo>
                  <a:lnTo>
                    <a:pt x="2195917" y="400956"/>
                  </a:lnTo>
                  <a:lnTo>
                    <a:pt x="2195988" y="408257"/>
                  </a:lnTo>
                  <a:lnTo>
                    <a:pt x="2217419" y="444118"/>
                  </a:lnTo>
                  <a:lnTo>
                    <a:pt x="2244979" y="446785"/>
                  </a:lnTo>
                  <a:lnTo>
                    <a:pt x="2247011" y="462152"/>
                  </a:lnTo>
                  <a:lnTo>
                    <a:pt x="2224391" y="469173"/>
                  </a:lnTo>
                  <a:lnTo>
                    <a:pt x="2203402" y="474217"/>
                  </a:lnTo>
                  <a:lnTo>
                    <a:pt x="2184056" y="477262"/>
                  </a:lnTo>
                  <a:lnTo>
                    <a:pt x="2166366" y="478281"/>
                  </a:lnTo>
                  <a:lnTo>
                    <a:pt x="2145534" y="476043"/>
                  </a:lnTo>
                  <a:lnTo>
                    <a:pt x="2128583" y="469328"/>
                  </a:lnTo>
                  <a:lnTo>
                    <a:pt x="2115538" y="458136"/>
                  </a:lnTo>
                  <a:lnTo>
                    <a:pt x="2106422" y="442467"/>
                  </a:lnTo>
                  <a:lnTo>
                    <a:pt x="2084796" y="458136"/>
                  </a:lnTo>
                  <a:lnTo>
                    <a:pt x="2062575" y="469328"/>
                  </a:lnTo>
                  <a:lnTo>
                    <a:pt x="2039735" y="476043"/>
                  </a:lnTo>
                  <a:lnTo>
                    <a:pt x="2016252" y="478281"/>
                  </a:lnTo>
                  <a:lnTo>
                    <a:pt x="1994034" y="476827"/>
                  </a:lnTo>
                  <a:lnTo>
                    <a:pt x="1955744" y="465155"/>
                  </a:lnTo>
                  <a:lnTo>
                    <a:pt x="1916985" y="426926"/>
                  </a:lnTo>
                  <a:lnTo>
                    <a:pt x="1909444" y="389508"/>
                  </a:lnTo>
                  <a:lnTo>
                    <a:pt x="1912492" y="364980"/>
                  </a:lnTo>
                  <a:lnTo>
                    <a:pt x="1936877" y="326447"/>
                  </a:lnTo>
                  <a:lnTo>
                    <a:pt x="1985625" y="301751"/>
                  </a:lnTo>
                  <a:lnTo>
                    <a:pt x="2058689" y="289559"/>
                  </a:lnTo>
                  <a:lnTo>
                    <a:pt x="2104390" y="288035"/>
                  </a:lnTo>
                  <a:lnTo>
                    <a:pt x="2104643" y="262889"/>
                  </a:lnTo>
                  <a:lnTo>
                    <a:pt x="2095142" y="219831"/>
                  </a:lnTo>
                  <a:lnTo>
                    <a:pt x="2050101" y="194343"/>
                  </a:lnTo>
                  <a:lnTo>
                    <a:pt x="2032762" y="193293"/>
                  </a:lnTo>
                  <a:lnTo>
                    <a:pt x="2014644" y="194224"/>
                  </a:lnTo>
                  <a:lnTo>
                    <a:pt x="1994789" y="197024"/>
                  </a:lnTo>
                  <a:lnTo>
                    <a:pt x="1973218" y="201705"/>
                  </a:lnTo>
                  <a:lnTo>
                    <a:pt x="1949957" y="208279"/>
                  </a:lnTo>
                  <a:lnTo>
                    <a:pt x="1940560" y="181609"/>
                  </a:lnTo>
                  <a:lnTo>
                    <a:pt x="1975925" y="167368"/>
                  </a:lnTo>
                  <a:lnTo>
                    <a:pt x="2010600" y="157210"/>
                  </a:lnTo>
                  <a:lnTo>
                    <a:pt x="2044608" y="151124"/>
                  </a:lnTo>
                  <a:lnTo>
                    <a:pt x="2077974" y="149097"/>
                  </a:lnTo>
                  <a:close/>
                </a:path>
                <a:path w="2247265" h="478789">
                  <a:moveTo>
                    <a:pt x="559942" y="149097"/>
                  </a:moveTo>
                  <a:lnTo>
                    <a:pt x="619664" y="158162"/>
                  </a:lnTo>
                  <a:lnTo>
                    <a:pt x="663955" y="185419"/>
                  </a:lnTo>
                  <a:lnTo>
                    <a:pt x="691499" y="228679"/>
                  </a:lnTo>
                  <a:lnTo>
                    <a:pt x="700659" y="285750"/>
                  </a:lnTo>
                  <a:lnTo>
                    <a:pt x="700659" y="292226"/>
                  </a:lnTo>
                  <a:lnTo>
                    <a:pt x="700277" y="298830"/>
                  </a:lnTo>
                  <a:lnTo>
                    <a:pt x="699642" y="305815"/>
                  </a:lnTo>
                  <a:lnTo>
                    <a:pt x="485648" y="305815"/>
                  </a:lnTo>
                  <a:lnTo>
                    <a:pt x="487717" y="337081"/>
                  </a:lnTo>
                  <a:lnTo>
                    <a:pt x="504239" y="385468"/>
                  </a:lnTo>
                  <a:lnTo>
                    <a:pt x="537791" y="415444"/>
                  </a:lnTo>
                  <a:lnTo>
                    <a:pt x="591945" y="430200"/>
                  </a:lnTo>
                  <a:lnTo>
                    <a:pt x="626999" y="432053"/>
                  </a:lnTo>
                  <a:lnTo>
                    <a:pt x="644999" y="431651"/>
                  </a:lnTo>
                  <a:lnTo>
                    <a:pt x="662606" y="430450"/>
                  </a:lnTo>
                  <a:lnTo>
                    <a:pt x="679809" y="428464"/>
                  </a:lnTo>
                  <a:lnTo>
                    <a:pt x="696594" y="425703"/>
                  </a:lnTo>
                  <a:lnTo>
                    <a:pt x="699262" y="446785"/>
                  </a:lnTo>
                  <a:lnTo>
                    <a:pt x="667879" y="460547"/>
                  </a:lnTo>
                  <a:lnTo>
                    <a:pt x="635650" y="470392"/>
                  </a:lnTo>
                  <a:lnTo>
                    <a:pt x="602589" y="476307"/>
                  </a:lnTo>
                  <a:lnTo>
                    <a:pt x="568705" y="478281"/>
                  </a:lnTo>
                  <a:lnTo>
                    <a:pt x="529722" y="475757"/>
                  </a:lnTo>
                  <a:lnTo>
                    <a:pt x="462996" y="455564"/>
                  </a:lnTo>
                  <a:lnTo>
                    <a:pt x="412632" y="415319"/>
                  </a:lnTo>
                  <a:lnTo>
                    <a:pt x="386776" y="355832"/>
                  </a:lnTo>
                  <a:lnTo>
                    <a:pt x="383539" y="318896"/>
                  </a:lnTo>
                  <a:lnTo>
                    <a:pt x="386637" y="283104"/>
                  </a:lnTo>
                  <a:lnTo>
                    <a:pt x="411454" y="221902"/>
                  </a:lnTo>
                  <a:lnTo>
                    <a:pt x="459769" y="175726"/>
                  </a:lnTo>
                  <a:lnTo>
                    <a:pt x="523154" y="152052"/>
                  </a:lnTo>
                  <a:lnTo>
                    <a:pt x="559942" y="149097"/>
                  </a:lnTo>
                  <a:close/>
                </a:path>
                <a:path w="2247265" h="478789">
                  <a:moveTo>
                    <a:pt x="1407160" y="148081"/>
                  </a:moveTo>
                  <a:lnTo>
                    <a:pt x="1412239" y="150749"/>
                  </a:lnTo>
                  <a:lnTo>
                    <a:pt x="1412239" y="186562"/>
                  </a:lnTo>
                  <a:lnTo>
                    <a:pt x="1439598" y="170154"/>
                  </a:lnTo>
                  <a:lnTo>
                    <a:pt x="1466802" y="158448"/>
                  </a:lnTo>
                  <a:lnTo>
                    <a:pt x="1493839" y="151433"/>
                  </a:lnTo>
                  <a:lnTo>
                    <a:pt x="1520698" y="149097"/>
                  </a:lnTo>
                  <a:lnTo>
                    <a:pt x="1549058" y="151860"/>
                  </a:lnTo>
                  <a:lnTo>
                    <a:pt x="1573180" y="160147"/>
                  </a:lnTo>
                  <a:lnTo>
                    <a:pt x="1593064" y="173958"/>
                  </a:lnTo>
                  <a:lnTo>
                    <a:pt x="1608709" y="193293"/>
                  </a:lnTo>
                  <a:lnTo>
                    <a:pt x="1639667" y="173958"/>
                  </a:lnTo>
                  <a:lnTo>
                    <a:pt x="1670256" y="160146"/>
                  </a:lnTo>
                  <a:lnTo>
                    <a:pt x="1700488" y="151860"/>
                  </a:lnTo>
                  <a:lnTo>
                    <a:pt x="1730375" y="149097"/>
                  </a:lnTo>
                  <a:lnTo>
                    <a:pt x="1752681" y="150762"/>
                  </a:lnTo>
                  <a:lnTo>
                    <a:pt x="1789864" y="164046"/>
                  </a:lnTo>
                  <a:lnTo>
                    <a:pt x="1824958" y="207851"/>
                  </a:lnTo>
                  <a:lnTo>
                    <a:pt x="1831721" y="251205"/>
                  </a:lnTo>
                  <a:lnTo>
                    <a:pt x="1831721" y="368680"/>
                  </a:lnTo>
                  <a:lnTo>
                    <a:pt x="1831768" y="388276"/>
                  </a:lnTo>
                  <a:lnTo>
                    <a:pt x="1832482" y="430656"/>
                  </a:lnTo>
                  <a:lnTo>
                    <a:pt x="1841118" y="442086"/>
                  </a:lnTo>
                  <a:lnTo>
                    <a:pt x="1881631" y="453770"/>
                  </a:lnTo>
                  <a:lnTo>
                    <a:pt x="1882648" y="469899"/>
                  </a:lnTo>
                  <a:lnTo>
                    <a:pt x="1858692" y="469419"/>
                  </a:lnTo>
                  <a:lnTo>
                    <a:pt x="1834641" y="469106"/>
                  </a:lnTo>
                  <a:lnTo>
                    <a:pt x="1810496" y="468935"/>
                  </a:lnTo>
                  <a:lnTo>
                    <a:pt x="1786254" y="468883"/>
                  </a:lnTo>
                  <a:lnTo>
                    <a:pt x="1761870" y="468935"/>
                  </a:lnTo>
                  <a:lnTo>
                    <a:pt x="1739010" y="469106"/>
                  </a:lnTo>
                  <a:lnTo>
                    <a:pt x="1717674" y="469419"/>
                  </a:lnTo>
                  <a:lnTo>
                    <a:pt x="1697863" y="469899"/>
                  </a:lnTo>
                  <a:lnTo>
                    <a:pt x="1696212" y="453770"/>
                  </a:lnTo>
                  <a:lnTo>
                    <a:pt x="1727962" y="443737"/>
                  </a:lnTo>
                  <a:lnTo>
                    <a:pt x="1733168" y="442213"/>
                  </a:lnTo>
                  <a:lnTo>
                    <a:pt x="1735963" y="438784"/>
                  </a:lnTo>
                  <a:lnTo>
                    <a:pt x="1736343" y="433704"/>
                  </a:lnTo>
                  <a:lnTo>
                    <a:pt x="1736598" y="430402"/>
                  </a:lnTo>
                  <a:lnTo>
                    <a:pt x="1736725" y="423290"/>
                  </a:lnTo>
                  <a:lnTo>
                    <a:pt x="1736725" y="412622"/>
                  </a:lnTo>
                  <a:lnTo>
                    <a:pt x="1736725" y="272288"/>
                  </a:lnTo>
                  <a:lnTo>
                    <a:pt x="1735772" y="253166"/>
                  </a:lnTo>
                  <a:lnTo>
                    <a:pt x="1721485" y="213232"/>
                  </a:lnTo>
                  <a:lnTo>
                    <a:pt x="1675764" y="195325"/>
                  </a:lnTo>
                  <a:lnTo>
                    <a:pt x="1661834" y="196540"/>
                  </a:lnTo>
                  <a:lnTo>
                    <a:pt x="1647475" y="200183"/>
                  </a:lnTo>
                  <a:lnTo>
                    <a:pt x="1632688" y="206255"/>
                  </a:lnTo>
                  <a:lnTo>
                    <a:pt x="1617472" y="214756"/>
                  </a:lnTo>
                  <a:lnTo>
                    <a:pt x="1619545" y="223184"/>
                  </a:lnTo>
                  <a:lnTo>
                    <a:pt x="1621012" y="232076"/>
                  </a:lnTo>
                  <a:lnTo>
                    <a:pt x="1621883" y="241421"/>
                  </a:lnTo>
                  <a:lnTo>
                    <a:pt x="1622171" y="251205"/>
                  </a:lnTo>
                  <a:lnTo>
                    <a:pt x="1622171" y="368680"/>
                  </a:lnTo>
                  <a:lnTo>
                    <a:pt x="1622216" y="388352"/>
                  </a:lnTo>
                  <a:lnTo>
                    <a:pt x="1622805" y="432053"/>
                  </a:lnTo>
                  <a:lnTo>
                    <a:pt x="1630552" y="443102"/>
                  </a:lnTo>
                  <a:lnTo>
                    <a:pt x="1663953" y="453770"/>
                  </a:lnTo>
                  <a:lnTo>
                    <a:pt x="1664715" y="469899"/>
                  </a:lnTo>
                  <a:lnTo>
                    <a:pt x="1644354" y="469419"/>
                  </a:lnTo>
                  <a:lnTo>
                    <a:pt x="1622885" y="469106"/>
                  </a:lnTo>
                  <a:lnTo>
                    <a:pt x="1600297" y="468935"/>
                  </a:lnTo>
                  <a:lnTo>
                    <a:pt x="1576577" y="468883"/>
                  </a:lnTo>
                  <a:lnTo>
                    <a:pt x="1552265" y="468935"/>
                  </a:lnTo>
                  <a:lnTo>
                    <a:pt x="1529429" y="469106"/>
                  </a:lnTo>
                  <a:lnTo>
                    <a:pt x="1508069" y="469419"/>
                  </a:lnTo>
                  <a:lnTo>
                    <a:pt x="1488186" y="469899"/>
                  </a:lnTo>
                  <a:lnTo>
                    <a:pt x="1486915" y="453770"/>
                  </a:lnTo>
                  <a:lnTo>
                    <a:pt x="1518412" y="443737"/>
                  </a:lnTo>
                  <a:lnTo>
                    <a:pt x="1523491" y="442213"/>
                  </a:lnTo>
                  <a:lnTo>
                    <a:pt x="1526286" y="438784"/>
                  </a:lnTo>
                  <a:lnTo>
                    <a:pt x="1526666" y="433704"/>
                  </a:lnTo>
                  <a:lnTo>
                    <a:pt x="1526921" y="430402"/>
                  </a:lnTo>
                  <a:lnTo>
                    <a:pt x="1527048" y="423290"/>
                  </a:lnTo>
                  <a:lnTo>
                    <a:pt x="1527048" y="412622"/>
                  </a:lnTo>
                  <a:lnTo>
                    <a:pt x="1527048" y="272288"/>
                  </a:lnTo>
                  <a:lnTo>
                    <a:pt x="1526095" y="253166"/>
                  </a:lnTo>
                  <a:lnTo>
                    <a:pt x="1511807" y="213232"/>
                  </a:lnTo>
                  <a:lnTo>
                    <a:pt x="1466468" y="195325"/>
                  </a:lnTo>
                  <a:lnTo>
                    <a:pt x="1453280" y="196326"/>
                  </a:lnTo>
                  <a:lnTo>
                    <a:pt x="1439830" y="199326"/>
                  </a:lnTo>
                  <a:lnTo>
                    <a:pt x="1426142" y="204327"/>
                  </a:lnTo>
                  <a:lnTo>
                    <a:pt x="1412239" y="211327"/>
                  </a:lnTo>
                  <a:lnTo>
                    <a:pt x="1412239" y="355345"/>
                  </a:lnTo>
                  <a:lnTo>
                    <a:pt x="1412366" y="395462"/>
                  </a:lnTo>
                  <a:lnTo>
                    <a:pt x="1413128" y="438022"/>
                  </a:lnTo>
                  <a:lnTo>
                    <a:pt x="1420622" y="443102"/>
                  </a:lnTo>
                  <a:lnTo>
                    <a:pt x="1454023" y="453770"/>
                  </a:lnTo>
                  <a:lnTo>
                    <a:pt x="1454785" y="469899"/>
                  </a:lnTo>
                  <a:lnTo>
                    <a:pt x="1434139" y="469419"/>
                  </a:lnTo>
                  <a:lnTo>
                    <a:pt x="1412398" y="469106"/>
                  </a:lnTo>
                  <a:lnTo>
                    <a:pt x="1389562" y="468935"/>
                  </a:lnTo>
                  <a:lnTo>
                    <a:pt x="1365630" y="468883"/>
                  </a:lnTo>
                  <a:lnTo>
                    <a:pt x="1340792" y="468935"/>
                  </a:lnTo>
                  <a:lnTo>
                    <a:pt x="1316180" y="469106"/>
                  </a:lnTo>
                  <a:lnTo>
                    <a:pt x="1291782" y="469419"/>
                  </a:lnTo>
                  <a:lnTo>
                    <a:pt x="1267587" y="469899"/>
                  </a:lnTo>
                  <a:lnTo>
                    <a:pt x="1265809" y="453770"/>
                  </a:lnTo>
                  <a:lnTo>
                    <a:pt x="1309115" y="442086"/>
                  </a:lnTo>
                  <a:lnTo>
                    <a:pt x="1317093" y="400782"/>
                  </a:lnTo>
                  <a:lnTo>
                    <a:pt x="1317116" y="390778"/>
                  </a:lnTo>
                  <a:lnTo>
                    <a:pt x="1317116" y="280669"/>
                  </a:lnTo>
                  <a:lnTo>
                    <a:pt x="1316751" y="238490"/>
                  </a:lnTo>
                  <a:lnTo>
                    <a:pt x="1315719" y="199643"/>
                  </a:lnTo>
                  <a:lnTo>
                    <a:pt x="1267840" y="187197"/>
                  </a:lnTo>
                  <a:lnTo>
                    <a:pt x="1265809" y="173481"/>
                  </a:lnTo>
                  <a:lnTo>
                    <a:pt x="1303647" y="167620"/>
                  </a:lnTo>
                  <a:lnTo>
                    <a:pt x="1339818" y="161448"/>
                  </a:lnTo>
                  <a:lnTo>
                    <a:pt x="1374322" y="154943"/>
                  </a:lnTo>
                  <a:lnTo>
                    <a:pt x="1407160" y="148081"/>
                  </a:lnTo>
                  <a:close/>
                </a:path>
                <a:path w="2247265" h="478789">
                  <a:moveTo>
                    <a:pt x="882903" y="148081"/>
                  </a:moveTo>
                  <a:lnTo>
                    <a:pt x="887984" y="150749"/>
                  </a:lnTo>
                  <a:lnTo>
                    <a:pt x="887984" y="186943"/>
                  </a:lnTo>
                  <a:lnTo>
                    <a:pt x="917940" y="170368"/>
                  </a:lnTo>
                  <a:lnTo>
                    <a:pt x="948563" y="158543"/>
                  </a:lnTo>
                  <a:lnTo>
                    <a:pt x="979852" y="151457"/>
                  </a:lnTo>
                  <a:lnTo>
                    <a:pt x="1011809" y="149097"/>
                  </a:lnTo>
                  <a:lnTo>
                    <a:pt x="1013460" y="151383"/>
                  </a:lnTo>
                  <a:lnTo>
                    <a:pt x="1008195" y="178506"/>
                  </a:lnTo>
                  <a:lnTo>
                    <a:pt x="1003061" y="206533"/>
                  </a:lnTo>
                  <a:lnTo>
                    <a:pt x="998047" y="235465"/>
                  </a:lnTo>
                  <a:lnTo>
                    <a:pt x="993139" y="265302"/>
                  </a:lnTo>
                  <a:lnTo>
                    <a:pt x="973709" y="268604"/>
                  </a:lnTo>
                  <a:lnTo>
                    <a:pt x="960778" y="227510"/>
                  </a:lnTo>
                  <a:lnTo>
                    <a:pt x="930528" y="200025"/>
                  </a:lnTo>
                  <a:lnTo>
                    <a:pt x="921434" y="200719"/>
                  </a:lnTo>
                  <a:lnTo>
                    <a:pt x="911304" y="202818"/>
                  </a:lnTo>
                  <a:lnTo>
                    <a:pt x="900150" y="206347"/>
                  </a:lnTo>
                  <a:lnTo>
                    <a:pt x="887984" y="211327"/>
                  </a:lnTo>
                  <a:lnTo>
                    <a:pt x="887984" y="354964"/>
                  </a:lnTo>
                  <a:lnTo>
                    <a:pt x="888111" y="399557"/>
                  </a:lnTo>
                  <a:lnTo>
                    <a:pt x="891666" y="439546"/>
                  </a:lnTo>
                  <a:lnTo>
                    <a:pt x="944879" y="453770"/>
                  </a:lnTo>
                  <a:lnTo>
                    <a:pt x="945896" y="469899"/>
                  </a:lnTo>
                  <a:lnTo>
                    <a:pt x="918394" y="469419"/>
                  </a:lnTo>
                  <a:lnTo>
                    <a:pt x="891524" y="469106"/>
                  </a:lnTo>
                  <a:lnTo>
                    <a:pt x="865296" y="468935"/>
                  </a:lnTo>
                  <a:lnTo>
                    <a:pt x="839724" y="468883"/>
                  </a:lnTo>
                  <a:lnTo>
                    <a:pt x="815625" y="468935"/>
                  </a:lnTo>
                  <a:lnTo>
                    <a:pt x="791527" y="469106"/>
                  </a:lnTo>
                  <a:lnTo>
                    <a:pt x="767429" y="469419"/>
                  </a:lnTo>
                  <a:lnTo>
                    <a:pt x="743330" y="469899"/>
                  </a:lnTo>
                  <a:lnTo>
                    <a:pt x="741552" y="453770"/>
                  </a:lnTo>
                  <a:lnTo>
                    <a:pt x="784098" y="442086"/>
                  </a:lnTo>
                  <a:lnTo>
                    <a:pt x="792837" y="403425"/>
                  </a:lnTo>
                  <a:lnTo>
                    <a:pt x="792861" y="390778"/>
                  </a:lnTo>
                  <a:lnTo>
                    <a:pt x="792861" y="279018"/>
                  </a:lnTo>
                  <a:lnTo>
                    <a:pt x="792495" y="231854"/>
                  </a:lnTo>
                  <a:lnTo>
                    <a:pt x="743585" y="187197"/>
                  </a:lnTo>
                  <a:lnTo>
                    <a:pt x="741552" y="173481"/>
                  </a:lnTo>
                  <a:lnTo>
                    <a:pt x="779391" y="167620"/>
                  </a:lnTo>
                  <a:lnTo>
                    <a:pt x="815562" y="161448"/>
                  </a:lnTo>
                  <a:lnTo>
                    <a:pt x="850066" y="154943"/>
                  </a:lnTo>
                  <a:lnTo>
                    <a:pt x="882903" y="148081"/>
                  </a:lnTo>
                  <a:close/>
                </a:path>
                <a:path w="2247265" h="478789">
                  <a:moveTo>
                    <a:pt x="1183386" y="147700"/>
                  </a:moveTo>
                  <a:lnTo>
                    <a:pt x="1187196" y="150367"/>
                  </a:lnTo>
                  <a:lnTo>
                    <a:pt x="1186289" y="173874"/>
                  </a:lnTo>
                  <a:lnTo>
                    <a:pt x="1185656" y="198119"/>
                  </a:lnTo>
                  <a:lnTo>
                    <a:pt x="1185285" y="223127"/>
                  </a:lnTo>
                  <a:lnTo>
                    <a:pt x="1185164" y="248919"/>
                  </a:lnTo>
                  <a:lnTo>
                    <a:pt x="1185164" y="375157"/>
                  </a:lnTo>
                  <a:lnTo>
                    <a:pt x="1185485" y="421324"/>
                  </a:lnTo>
                  <a:lnTo>
                    <a:pt x="1235964" y="453770"/>
                  </a:lnTo>
                  <a:lnTo>
                    <a:pt x="1236979" y="469899"/>
                  </a:lnTo>
                  <a:lnTo>
                    <a:pt x="1212260" y="469419"/>
                  </a:lnTo>
                  <a:lnTo>
                    <a:pt x="1187624" y="469106"/>
                  </a:lnTo>
                  <a:lnTo>
                    <a:pt x="1163060" y="468935"/>
                  </a:lnTo>
                  <a:lnTo>
                    <a:pt x="1138554" y="468883"/>
                  </a:lnTo>
                  <a:lnTo>
                    <a:pt x="1113692" y="468935"/>
                  </a:lnTo>
                  <a:lnTo>
                    <a:pt x="1089009" y="469106"/>
                  </a:lnTo>
                  <a:lnTo>
                    <a:pt x="1064492" y="469419"/>
                  </a:lnTo>
                  <a:lnTo>
                    <a:pt x="1040129" y="469899"/>
                  </a:lnTo>
                  <a:lnTo>
                    <a:pt x="1038478" y="453770"/>
                  </a:lnTo>
                  <a:lnTo>
                    <a:pt x="1081024" y="442086"/>
                  </a:lnTo>
                  <a:lnTo>
                    <a:pt x="1089995" y="402425"/>
                  </a:lnTo>
                  <a:lnTo>
                    <a:pt x="1090040" y="388112"/>
                  </a:lnTo>
                  <a:lnTo>
                    <a:pt x="1090040" y="280288"/>
                  </a:lnTo>
                  <a:lnTo>
                    <a:pt x="1089675" y="238204"/>
                  </a:lnTo>
                  <a:lnTo>
                    <a:pt x="1088643" y="199643"/>
                  </a:lnTo>
                  <a:lnTo>
                    <a:pt x="1040764" y="187197"/>
                  </a:lnTo>
                  <a:lnTo>
                    <a:pt x="1038732" y="173481"/>
                  </a:lnTo>
                  <a:lnTo>
                    <a:pt x="1078712" y="167239"/>
                  </a:lnTo>
                  <a:lnTo>
                    <a:pt x="1116155" y="160877"/>
                  </a:lnTo>
                  <a:lnTo>
                    <a:pt x="1151050" y="154372"/>
                  </a:lnTo>
                  <a:lnTo>
                    <a:pt x="1183386" y="147700"/>
                  </a:lnTo>
                  <a:close/>
                </a:path>
                <a:path w="2247265" h="478789">
                  <a:moveTo>
                    <a:pt x="2412" y="0"/>
                  </a:moveTo>
                  <a:lnTo>
                    <a:pt x="43130" y="593"/>
                  </a:lnTo>
                  <a:lnTo>
                    <a:pt x="82978" y="1031"/>
                  </a:lnTo>
                  <a:lnTo>
                    <a:pt x="121945" y="1303"/>
                  </a:lnTo>
                  <a:lnTo>
                    <a:pt x="160019" y="1396"/>
                  </a:lnTo>
                  <a:lnTo>
                    <a:pt x="253491" y="1396"/>
                  </a:lnTo>
                  <a:lnTo>
                    <a:pt x="291691" y="1303"/>
                  </a:lnTo>
                  <a:lnTo>
                    <a:pt x="330866" y="1031"/>
                  </a:lnTo>
                  <a:lnTo>
                    <a:pt x="371042" y="593"/>
                  </a:lnTo>
                  <a:lnTo>
                    <a:pt x="412241" y="0"/>
                  </a:lnTo>
                  <a:lnTo>
                    <a:pt x="414274" y="2793"/>
                  </a:lnTo>
                  <a:lnTo>
                    <a:pt x="392175" y="125349"/>
                  </a:lnTo>
                  <a:lnTo>
                    <a:pt x="373379" y="128269"/>
                  </a:lnTo>
                  <a:lnTo>
                    <a:pt x="351663" y="35940"/>
                  </a:lnTo>
                  <a:lnTo>
                    <a:pt x="254888" y="35940"/>
                  </a:lnTo>
                  <a:lnTo>
                    <a:pt x="254888" y="363092"/>
                  </a:lnTo>
                  <a:lnTo>
                    <a:pt x="254916" y="381926"/>
                  </a:lnTo>
                  <a:lnTo>
                    <a:pt x="255524" y="427735"/>
                  </a:lnTo>
                  <a:lnTo>
                    <a:pt x="317118" y="453135"/>
                  </a:lnTo>
                  <a:lnTo>
                    <a:pt x="318135" y="469899"/>
                  </a:lnTo>
                  <a:lnTo>
                    <a:pt x="290272" y="469419"/>
                  </a:lnTo>
                  <a:lnTo>
                    <a:pt x="262302" y="469106"/>
                  </a:lnTo>
                  <a:lnTo>
                    <a:pt x="234213" y="468935"/>
                  </a:lnTo>
                  <a:lnTo>
                    <a:pt x="205993" y="468883"/>
                  </a:lnTo>
                  <a:lnTo>
                    <a:pt x="176821" y="468935"/>
                  </a:lnTo>
                  <a:lnTo>
                    <a:pt x="148351" y="469106"/>
                  </a:lnTo>
                  <a:lnTo>
                    <a:pt x="120572" y="469419"/>
                  </a:lnTo>
                  <a:lnTo>
                    <a:pt x="93472" y="469899"/>
                  </a:lnTo>
                  <a:lnTo>
                    <a:pt x="91821" y="453135"/>
                  </a:lnTo>
                  <a:lnTo>
                    <a:pt x="145287" y="438403"/>
                  </a:lnTo>
                  <a:lnTo>
                    <a:pt x="154511" y="398986"/>
                  </a:lnTo>
                  <a:lnTo>
                    <a:pt x="154686" y="363092"/>
                  </a:lnTo>
                  <a:lnTo>
                    <a:pt x="154686" y="35940"/>
                  </a:lnTo>
                  <a:lnTo>
                    <a:pt x="58292" y="35940"/>
                  </a:lnTo>
                  <a:lnTo>
                    <a:pt x="27431" y="124967"/>
                  </a:lnTo>
                  <a:lnTo>
                    <a:pt x="8762" y="128015"/>
                  </a:lnTo>
                  <a:lnTo>
                    <a:pt x="0" y="2793"/>
                  </a:lnTo>
                  <a:lnTo>
                    <a:pt x="2412" y="0"/>
                  </a:lnTo>
                  <a:close/>
                </a:path>
              </a:pathLst>
            </a:custGeom>
            <a:ln w="12192">
              <a:solidFill>
                <a:srgbClr val="05686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5050535" y="3168395"/>
              <a:ext cx="116712" cy="112268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3966971" y="3166884"/>
              <a:ext cx="2260854" cy="50214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6409435" y="3149980"/>
              <a:ext cx="1806702" cy="514096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6990842" y="3499484"/>
              <a:ext cx="109600" cy="126111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6409435" y="3185795"/>
              <a:ext cx="1365885" cy="478790"/>
            </a:xfrm>
            <a:custGeom>
              <a:rect l="l" t="t" r="r" b="b"/>
              <a:pathLst>
                <a:path w="1365884" h="478789">
                  <a:moveTo>
                    <a:pt x="1013713" y="149097"/>
                  </a:moveTo>
                  <a:lnTo>
                    <a:pt x="1040786" y="150121"/>
                  </a:lnTo>
                  <a:lnTo>
                    <a:pt x="1066561" y="153193"/>
                  </a:lnTo>
                  <a:lnTo>
                    <a:pt x="1091027" y="158313"/>
                  </a:lnTo>
                  <a:lnTo>
                    <a:pt x="1114170" y="165480"/>
                  </a:lnTo>
                  <a:lnTo>
                    <a:pt x="1109313" y="187102"/>
                  </a:lnTo>
                  <a:lnTo>
                    <a:pt x="1104836" y="208152"/>
                  </a:lnTo>
                  <a:lnTo>
                    <a:pt x="1100740" y="228631"/>
                  </a:lnTo>
                  <a:lnTo>
                    <a:pt x="1097025" y="248538"/>
                  </a:lnTo>
                  <a:lnTo>
                    <a:pt x="1078611" y="251205"/>
                  </a:lnTo>
                  <a:lnTo>
                    <a:pt x="1058544" y="186943"/>
                  </a:lnTo>
                  <a:lnTo>
                    <a:pt x="1012952" y="181863"/>
                  </a:lnTo>
                  <a:lnTo>
                    <a:pt x="998424" y="182532"/>
                  </a:lnTo>
                  <a:lnTo>
                    <a:pt x="954867" y="198562"/>
                  </a:lnTo>
                  <a:lnTo>
                    <a:pt x="943990" y="223012"/>
                  </a:lnTo>
                  <a:lnTo>
                    <a:pt x="943990" y="233171"/>
                  </a:lnTo>
                  <a:lnTo>
                    <a:pt x="981202" y="261619"/>
                  </a:lnTo>
                  <a:lnTo>
                    <a:pt x="1034795" y="280288"/>
                  </a:lnTo>
                  <a:lnTo>
                    <a:pt x="1057106" y="288928"/>
                  </a:lnTo>
                  <a:lnTo>
                    <a:pt x="1092106" y="308828"/>
                  </a:lnTo>
                  <a:lnTo>
                    <a:pt x="1121346" y="345265"/>
                  </a:lnTo>
                  <a:lnTo>
                    <a:pt x="1126870" y="374395"/>
                  </a:lnTo>
                  <a:lnTo>
                    <a:pt x="1124277" y="397684"/>
                  </a:lnTo>
                  <a:lnTo>
                    <a:pt x="1103564" y="435975"/>
                  </a:lnTo>
                  <a:lnTo>
                    <a:pt x="1063180" y="462905"/>
                  </a:lnTo>
                  <a:lnTo>
                    <a:pt x="1008888" y="476569"/>
                  </a:lnTo>
                  <a:lnTo>
                    <a:pt x="976884" y="478281"/>
                  </a:lnTo>
                  <a:lnTo>
                    <a:pt x="948830" y="476831"/>
                  </a:lnTo>
                  <a:lnTo>
                    <a:pt x="921051" y="472487"/>
                  </a:lnTo>
                  <a:lnTo>
                    <a:pt x="893534" y="465262"/>
                  </a:lnTo>
                  <a:lnTo>
                    <a:pt x="866266" y="455167"/>
                  </a:lnTo>
                  <a:lnTo>
                    <a:pt x="871722" y="432875"/>
                  </a:lnTo>
                  <a:lnTo>
                    <a:pt x="876665" y="410940"/>
                  </a:lnTo>
                  <a:lnTo>
                    <a:pt x="881108" y="389338"/>
                  </a:lnTo>
                  <a:lnTo>
                    <a:pt x="885063" y="368045"/>
                  </a:lnTo>
                  <a:lnTo>
                    <a:pt x="902208" y="365378"/>
                  </a:lnTo>
                  <a:lnTo>
                    <a:pt x="926211" y="438403"/>
                  </a:lnTo>
                  <a:lnTo>
                    <a:pt x="977518" y="445388"/>
                  </a:lnTo>
                  <a:lnTo>
                    <a:pt x="991401" y="444698"/>
                  </a:lnTo>
                  <a:lnTo>
                    <a:pt x="1032670" y="428269"/>
                  </a:lnTo>
                  <a:lnTo>
                    <a:pt x="1042796" y="403605"/>
                  </a:lnTo>
                  <a:lnTo>
                    <a:pt x="1042108" y="395726"/>
                  </a:lnTo>
                  <a:lnTo>
                    <a:pt x="1015603" y="364759"/>
                  </a:lnTo>
                  <a:lnTo>
                    <a:pt x="947673" y="339597"/>
                  </a:lnTo>
                  <a:lnTo>
                    <a:pt x="929340" y="332218"/>
                  </a:lnTo>
                  <a:lnTo>
                    <a:pt x="888745" y="303910"/>
                  </a:lnTo>
                  <a:lnTo>
                    <a:pt x="870279" y="265477"/>
                  </a:lnTo>
                  <a:lnTo>
                    <a:pt x="869061" y="250189"/>
                  </a:lnTo>
                  <a:lnTo>
                    <a:pt x="871466" y="227157"/>
                  </a:lnTo>
                  <a:lnTo>
                    <a:pt x="890706" y="189664"/>
                  </a:lnTo>
                  <a:lnTo>
                    <a:pt x="928614" y="163724"/>
                  </a:lnTo>
                  <a:lnTo>
                    <a:pt x="981711" y="150719"/>
                  </a:lnTo>
                  <a:lnTo>
                    <a:pt x="1013713" y="149097"/>
                  </a:lnTo>
                  <a:close/>
                </a:path>
                <a:path w="1365884" h="478789">
                  <a:moveTo>
                    <a:pt x="658494" y="149097"/>
                  </a:moveTo>
                  <a:lnTo>
                    <a:pt x="711152" y="155844"/>
                  </a:lnTo>
                  <a:lnTo>
                    <a:pt x="748664" y="176021"/>
                  </a:lnTo>
                  <a:lnTo>
                    <a:pt x="771032" y="208899"/>
                  </a:lnTo>
                  <a:lnTo>
                    <a:pt x="778256" y="253491"/>
                  </a:lnTo>
                  <a:lnTo>
                    <a:pt x="776605" y="392810"/>
                  </a:lnTo>
                  <a:lnTo>
                    <a:pt x="776438" y="400956"/>
                  </a:lnTo>
                  <a:lnTo>
                    <a:pt x="776509" y="408257"/>
                  </a:lnTo>
                  <a:lnTo>
                    <a:pt x="797940" y="444118"/>
                  </a:lnTo>
                  <a:lnTo>
                    <a:pt x="825499" y="446785"/>
                  </a:lnTo>
                  <a:lnTo>
                    <a:pt x="827532" y="462152"/>
                  </a:lnTo>
                  <a:lnTo>
                    <a:pt x="804912" y="469173"/>
                  </a:lnTo>
                  <a:lnTo>
                    <a:pt x="783923" y="474217"/>
                  </a:lnTo>
                  <a:lnTo>
                    <a:pt x="764577" y="477262"/>
                  </a:lnTo>
                  <a:lnTo>
                    <a:pt x="746887" y="478281"/>
                  </a:lnTo>
                  <a:lnTo>
                    <a:pt x="726055" y="476043"/>
                  </a:lnTo>
                  <a:lnTo>
                    <a:pt x="709104" y="469328"/>
                  </a:lnTo>
                  <a:lnTo>
                    <a:pt x="696059" y="458136"/>
                  </a:lnTo>
                  <a:lnTo>
                    <a:pt x="686942" y="442467"/>
                  </a:lnTo>
                  <a:lnTo>
                    <a:pt x="665317" y="458136"/>
                  </a:lnTo>
                  <a:lnTo>
                    <a:pt x="643096" y="469328"/>
                  </a:lnTo>
                  <a:lnTo>
                    <a:pt x="620256" y="476043"/>
                  </a:lnTo>
                  <a:lnTo>
                    <a:pt x="596772" y="478281"/>
                  </a:lnTo>
                  <a:lnTo>
                    <a:pt x="574555" y="476827"/>
                  </a:lnTo>
                  <a:lnTo>
                    <a:pt x="536265" y="465155"/>
                  </a:lnTo>
                  <a:lnTo>
                    <a:pt x="497506" y="426926"/>
                  </a:lnTo>
                  <a:lnTo>
                    <a:pt x="489965" y="389508"/>
                  </a:lnTo>
                  <a:lnTo>
                    <a:pt x="493013" y="364980"/>
                  </a:lnTo>
                  <a:lnTo>
                    <a:pt x="517398" y="326447"/>
                  </a:lnTo>
                  <a:lnTo>
                    <a:pt x="566146" y="301751"/>
                  </a:lnTo>
                  <a:lnTo>
                    <a:pt x="639210" y="289559"/>
                  </a:lnTo>
                  <a:lnTo>
                    <a:pt x="684911" y="288035"/>
                  </a:lnTo>
                  <a:lnTo>
                    <a:pt x="685164" y="262889"/>
                  </a:lnTo>
                  <a:lnTo>
                    <a:pt x="675663" y="219831"/>
                  </a:lnTo>
                  <a:lnTo>
                    <a:pt x="630622" y="194343"/>
                  </a:lnTo>
                  <a:lnTo>
                    <a:pt x="613283" y="193293"/>
                  </a:lnTo>
                  <a:lnTo>
                    <a:pt x="595165" y="194224"/>
                  </a:lnTo>
                  <a:lnTo>
                    <a:pt x="575310" y="197024"/>
                  </a:lnTo>
                  <a:lnTo>
                    <a:pt x="553739" y="201705"/>
                  </a:lnTo>
                  <a:lnTo>
                    <a:pt x="530479" y="208279"/>
                  </a:lnTo>
                  <a:lnTo>
                    <a:pt x="521081" y="181609"/>
                  </a:lnTo>
                  <a:lnTo>
                    <a:pt x="556446" y="167368"/>
                  </a:lnTo>
                  <a:lnTo>
                    <a:pt x="591121" y="157210"/>
                  </a:lnTo>
                  <a:lnTo>
                    <a:pt x="625129" y="151124"/>
                  </a:lnTo>
                  <a:lnTo>
                    <a:pt x="658494" y="149097"/>
                  </a:lnTo>
                  <a:close/>
                </a:path>
                <a:path w="1365884" h="478789">
                  <a:moveTo>
                    <a:pt x="1312290" y="147700"/>
                  </a:moveTo>
                  <a:lnTo>
                    <a:pt x="1315973" y="150367"/>
                  </a:lnTo>
                  <a:lnTo>
                    <a:pt x="1315140" y="173874"/>
                  </a:lnTo>
                  <a:lnTo>
                    <a:pt x="1314545" y="198119"/>
                  </a:lnTo>
                  <a:lnTo>
                    <a:pt x="1314188" y="223127"/>
                  </a:lnTo>
                  <a:lnTo>
                    <a:pt x="1314068" y="248919"/>
                  </a:lnTo>
                  <a:lnTo>
                    <a:pt x="1314068" y="375157"/>
                  </a:lnTo>
                  <a:lnTo>
                    <a:pt x="1314390" y="421324"/>
                  </a:lnTo>
                  <a:lnTo>
                    <a:pt x="1364868" y="453770"/>
                  </a:lnTo>
                  <a:lnTo>
                    <a:pt x="1365885" y="469899"/>
                  </a:lnTo>
                  <a:lnTo>
                    <a:pt x="1341165" y="469419"/>
                  </a:lnTo>
                  <a:lnTo>
                    <a:pt x="1316529" y="469106"/>
                  </a:lnTo>
                  <a:lnTo>
                    <a:pt x="1291965" y="468935"/>
                  </a:lnTo>
                  <a:lnTo>
                    <a:pt x="1267460" y="468883"/>
                  </a:lnTo>
                  <a:lnTo>
                    <a:pt x="1242597" y="468935"/>
                  </a:lnTo>
                  <a:lnTo>
                    <a:pt x="1217914" y="469106"/>
                  </a:lnTo>
                  <a:lnTo>
                    <a:pt x="1193397" y="469419"/>
                  </a:lnTo>
                  <a:lnTo>
                    <a:pt x="1169035" y="469899"/>
                  </a:lnTo>
                  <a:lnTo>
                    <a:pt x="1167384" y="453770"/>
                  </a:lnTo>
                  <a:lnTo>
                    <a:pt x="1209929" y="442086"/>
                  </a:lnTo>
                  <a:lnTo>
                    <a:pt x="1218900" y="402425"/>
                  </a:lnTo>
                  <a:lnTo>
                    <a:pt x="1218945" y="388112"/>
                  </a:lnTo>
                  <a:lnTo>
                    <a:pt x="1218945" y="280288"/>
                  </a:lnTo>
                  <a:lnTo>
                    <a:pt x="1218580" y="238204"/>
                  </a:lnTo>
                  <a:lnTo>
                    <a:pt x="1217548" y="199643"/>
                  </a:lnTo>
                  <a:lnTo>
                    <a:pt x="1169669" y="187197"/>
                  </a:lnTo>
                  <a:lnTo>
                    <a:pt x="1167638" y="173481"/>
                  </a:lnTo>
                  <a:lnTo>
                    <a:pt x="1207617" y="167239"/>
                  </a:lnTo>
                  <a:lnTo>
                    <a:pt x="1245060" y="160877"/>
                  </a:lnTo>
                  <a:lnTo>
                    <a:pt x="1279955" y="154372"/>
                  </a:lnTo>
                  <a:lnTo>
                    <a:pt x="1312290" y="147700"/>
                  </a:lnTo>
                  <a:close/>
                </a:path>
                <a:path w="1365884" h="478789">
                  <a:moveTo>
                    <a:pt x="296037" y="0"/>
                  </a:moveTo>
                  <a:lnTo>
                    <a:pt x="314180" y="593"/>
                  </a:lnTo>
                  <a:lnTo>
                    <a:pt x="333168" y="1031"/>
                  </a:lnTo>
                  <a:lnTo>
                    <a:pt x="352990" y="1303"/>
                  </a:lnTo>
                  <a:lnTo>
                    <a:pt x="373634" y="1396"/>
                  </a:lnTo>
                  <a:lnTo>
                    <a:pt x="394158" y="1303"/>
                  </a:lnTo>
                  <a:lnTo>
                    <a:pt x="414194" y="1031"/>
                  </a:lnTo>
                  <a:lnTo>
                    <a:pt x="433730" y="593"/>
                  </a:lnTo>
                  <a:lnTo>
                    <a:pt x="452755" y="0"/>
                  </a:lnTo>
                  <a:lnTo>
                    <a:pt x="454406" y="17144"/>
                  </a:lnTo>
                  <a:lnTo>
                    <a:pt x="416560" y="27558"/>
                  </a:lnTo>
                  <a:lnTo>
                    <a:pt x="382460" y="48325"/>
                  </a:lnTo>
                  <a:lnTo>
                    <a:pt x="248792" y="195579"/>
                  </a:lnTo>
                  <a:lnTo>
                    <a:pt x="396113" y="412241"/>
                  </a:lnTo>
                  <a:lnTo>
                    <a:pt x="427482" y="440816"/>
                  </a:lnTo>
                  <a:lnTo>
                    <a:pt x="435356" y="443102"/>
                  </a:lnTo>
                  <a:lnTo>
                    <a:pt x="467740" y="453135"/>
                  </a:lnTo>
                  <a:lnTo>
                    <a:pt x="468757" y="469899"/>
                  </a:lnTo>
                  <a:lnTo>
                    <a:pt x="450038" y="469419"/>
                  </a:lnTo>
                  <a:lnTo>
                    <a:pt x="431022" y="469106"/>
                  </a:lnTo>
                  <a:lnTo>
                    <a:pt x="411696" y="468935"/>
                  </a:lnTo>
                  <a:lnTo>
                    <a:pt x="392048" y="468883"/>
                  </a:lnTo>
                  <a:lnTo>
                    <a:pt x="373308" y="468929"/>
                  </a:lnTo>
                  <a:lnTo>
                    <a:pt x="353853" y="469058"/>
                  </a:lnTo>
                  <a:lnTo>
                    <a:pt x="333684" y="469259"/>
                  </a:lnTo>
                  <a:lnTo>
                    <a:pt x="312800" y="469518"/>
                  </a:lnTo>
                  <a:lnTo>
                    <a:pt x="305607" y="455632"/>
                  </a:lnTo>
                  <a:lnTo>
                    <a:pt x="294116" y="436054"/>
                  </a:lnTo>
                  <a:lnTo>
                    <a:pt x="278314" y="410761"/>
                  </a:lnTo>
                  <a:lnTo>
                    <a:pt x="258190" y="379729"/>
                  </a:lnTo>
                  <a:lnTo>
                    <a:pt x="162687" y="234822"/>
                  </a:lnTo>
                  <a:lnTo>
                    <a:pt x="299973" y="83819"/>
                  </a:lnTo>
                  <a:lnTo>
                    <a:pt x="325755" y="53847"/>
                  </a:lnTo>
                  <a:lnTo>
                    <a:pt x="335153" y="39115"/>
                  </a:lnTo>
                  <a:lnTo>
                    <a:pt x="335153" y="34162"/>
                  </a:lnTo>
                  <a:lnTo>
                    <a:pt x="335153" y="29971"/>
                  </a:lnTo>
                  <a:lnTo>
                    <a:pt x="332232" y="26924"/>
                  </a:lnTo>
                  <a:lnTo>
                    <a:pt x="326136" y="25145"/>
                  </a:lnTo>
                  <a:lnTo>
                    <a:pt x="297053" y="17779"/>
                  </a:lnTo>
                  <a:lnTo>
                    <a:pt x="296037" y="0"/>
                  </a:lnTo>
                  <a:close/>
                </a:path>
                <a:path w="1365884" h="478789">
                  <a:moveTo>
                    <a:pt x="0" y="0"/>
                  </a:moveTo>
                  <a:lnTo>
                    <a:pt x="23881" y="593"/>
                  </a:lnTo>
                  <a:lnTo>
                    <a:pt x="49037" y="1031"/>
                  </a:lnTo>
                  <a:lnTo>
                    <a:pt x="75455" y="1303"/>
                  </a:lnTo>
                  <a:lnTo>
                    <a:pt x="103123" y="1396"/>
                  </a:lnTo>
                  <a:lnTo>
                    <a:pt x="131032" y="1303"/>
                  </a:lnTo>
                  <a:lnTo>
                    <a:pt x="156844" y="1031"/>
                  </a:lnTo>
                  <a:lnTo>
                    <a:pt x="180562" y="593"/>
                  </a:lnTo>
                  <a:lnTo>
                    <a:pt x="202184" y="0"/>
                  </a:lnTo>
                  <a:lnTo>
                    <a:pt x="204215" y="17144"/>
                  </a:lnTo>
                  <a:lnTo>
                    <a:pt x="164464" y="28575"/>
                  </a:lnTo>
                  <a:lnTo>
                    <a:pt x="159004" y="30099"/>
                  </a:lnTo>
                  <a:lnTo>
                    <a:pt x="156083" y="33527"/>
                  </a:lnTo>
                  <a:lnTo>
                    <a:pt x="155120" y="72518"/>
                  </a:lnTo>
                  <a:lnTo>
                    <a:pt x="155066" y="95503"/>
                  </a:lnTo>
                  <a:lnTo>
                    <a:pt x="155066" y="363727"/>
                  </a:lnTo>
                  <a:lnTo>
                    <a:pt x="155291" y="408174"/>
                  </a:lnTo>
                  <a:lnTo>
                    <a:pt x="203199" y="453135"/>
                  </a:lnTo>
                  <a:lnTo>
                    <a:pt x="204215" y="469899"/>
                  </a:lnTo>
                  <a:lnTo>
                    <a:pt x="182520" y="469419"/>
                  </a:lnTo>
                  <a:lnTo>
                    <a:pt x="158956" y="469106"/>
                  </a:lnTo>
                  <a:lnTo>
                    <a:pt x="133510" y="468935"/>
                  </a:lnTo>
                  <a:lnTo>
                    <a:pt x="106171" y="468883"/>
                  </a:lnTo>
                  <a:lnTo>
                    <a:pt x="77642" y="468935"/>
                  </a:lnTo>
                  <a:lnTo>
                    <a:pt x="50720" y="469106"/>
                  </a:lnTo>
                  <a:lnTo>
                    <a:pt x="25394" y="469419"/>
                  </a:lnTo>
                  <a:lnTo>
                    <a:pt x="1650" y="469899"/>
                  </a:lnTo>
                  <a:lnTo>
                    <a:pt x="0" y="453135"/>
                  </a:lnTo>
                  <a:lnTo>
                    <a:pt x="44830" y="440689"/>
                  </a:lnTo>
                  <a:lnTo>
                    <a:pt x="54355" y="400430"/>
                  </a:lnTo>
                  <a:lnTo>
                    <a:pt x="54610" y="363727"/>
                  </a:lnTo>
                  <a:lnTo>
                    <a:pt x="54610" y="96774"/>
                  </a:lnTo>
                  <a:lnTo>
                    <a:pt x="54228" y="57150"/>
                  </a:lnTo>
                  <a:lnTo>
                    <a:pt x="53848" y="41275"/>
                  </a:lnTo>
                  <a:lnTo>
                    <a:pt x="53721" y="35432"/>
                  </a:lnTo>
                  <a:lnTo>
                    <a:pt x="51053" y="31750"/>
                  </a:lnTo>
                  <a:lnTo>
                    <a:pt x="45847" y="30225"/>
                  </a:lnTo>
                  <a:lnTo>
                    <a:pt x="1015" y="17144"/>
                  </a:lnTo>
                  <a:lnTo>
                    <a:pt x="0" y="0"/>
                  </a:lnTo>
                  <a:close/>
                </a:path>
              </a:pathLst>
            </a:custGeom>
            <a:ln w="12192">
              <a:solidFill>
                <a:srgbClr val="05686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8"/>
            <a:stretch>
              <a:fillRect/>
            </a:stretch>
          </p:blipFill>
          <p:spPr>
            <a:xfrm>
              <a:off x="7613904" y="3168395"/>
              <a:ext cx="116713" cy="112268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9"/>
            <a:stretch>
              <a:fillRect/>
            </a:stretch>
          </p:blipFill>
          <p:spPr>
            <a:xfrm>
              <a:off x="6402323" y="3142488"/>
              <a:ext cx="1819910" cy="526542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6.0.16"/>
  <p:tag name="AS_OS" val="Microsoft Windows NT 10.0.20348.0"/>
  <p:tag name="AS_RELEASE_DATE" val="2021.05.14"/>
  <p:tag name="AS_TITLE" val="Aspose.Slides for .NET Standard 2.0"/>
  <p:tag name="AS_VERSION" val="21.5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E5796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Custom</PresentationFormat>
  <Paragraphs>38</Paragraphs>
  <Slides>7</Slides>
  <Notes>0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13">
      <vt:lpstr>Arial</vt:lpstr>
      <vt:lpstr>Calibri</vt:lpstr>
      <vt:lpstr>Impact</vt:lpstr>
      <vt:lpstr>Times New Roman</vt:lpstr>
      <vt:lpstr>Constantia</vt:lpstr>
      <vt:lpstr>Office Theme</vt:lpstr>
      <vt:lpstr>PowerPoint Presentation</vt:lpstr>
      <vt:lpstr>1. Ketuhanan Yang Maha Esa</vt:lpstr>
      <vt:lpstr>2. Kemanusiaan yang Adil dan Beradab</vt:lpstr>
      <vt:lpstr>3. Persatuan Indonesia</vt:lpstr>
      <vt:lpstr>4. Kerakyatan yang dipimpin oleh hikmat kebijaksanaan dalam  permusyawaratan perwakilan</vt:lpstr>
      <vt:lpstr>5. Keadilan sosial bagi seluruh rakyat Indonesia</vt:lpstr>
      <vt:lpstr>PowerPoint Presentation</vt:lpstr>
    </vt:vector>
  </TitlesOfParts>
  <LinksUpToDate>0</LinksUpToDate>
  <SharedDoc>0</SharedDoc>
  <HyperlinksChanged>0</HyperlinksChanged>
  <Application>Aspose.Slides for .NET</Application>
  <AppVersion>21.0500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hp</dc:creator>
  <cp:lastModifiedBy>K2C KOMPUTINDO</cp:lastModifiedBy>
  <cp:revision>5</cp:revision>
  <dcterms:created xsi:type="dcterms:W3CDTF">2023-06-21T10:17:54Z</dcterms:created>
  <dcterms:modified xsi:type="dcterms:W3CDTF">2023-12-18T05:20:02Z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reated">
    <vt:filetime>2023-06-21T00:00:00Z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2023-06-21T00:00:00Z</vt:filetime>
  </property>
</Properties>
</file>