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17"/>
  </p:notesMasterIdLst>
  <p:sldIdLst>
    <p:sldId id="256" r:id="rId4"/>
    <p:sldId id="303" r:id="rId5"/>
    <p:sldId id="290" r:id="rId6"/>
    <p:sldId id="291" r:id="rId7"/>
    <p:sldId id="264" r:id="rId8"/>
    <p:sldId id="263" r:id="rId9"/>
    <p:sldId id="266" r:id="rId10"/>
    <p:sldId id="279" r:id="rId11"/>
    <p:sldId id="304" r:id="rId12"/>
    <p:sldId id="305" r:id="rId13"/>
    <p:sldId id="306" r:id="rId14"/>
    <p:sldId id="307" r:id="rId15"/>
    <p:sldId id="308" r:id="rId1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05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3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65D9C-7A50-4D67-8535-D6D392A19EB9}" type="doc">
      <dgm:prSet loTypeId="urn:microsoft.com/office/officeart/2009/3/layout/StepUpProcess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6593D4C8-CC0C-4967-BF7F-06C12AE5F782}">
      <dgm:prSet phldrT="[Text]" custT="1"/>
      <dgm:spPr/>
      <dgm:t>
        <a:bodyPr/>
        <a:lstStyle/>
        <a:p>
          <a:r>
            <a:rPr lang="id-ID" sz="2800" b="1" dirty="0"/>
            <a:t>Dekadensi Moral</a:t>
          </a:r>
        </a:p>
      </dgm:t>
    </dgm:pt>
    <dgm:pt modelId="{6D070B3B-28C8-47C9-A9D8-89559F3F0801}" type="parTrans" cxnId="{585CA011-04CC-4295-ADA6-C9A2490CAA59}">
      <dgm:prSet/>
      <dgm:spPr/>
      <dgm:t>
        <a:bodyPr/>
        <a:lstStyle/>
        <a:p>
          <a:endParaRPr lang="id-ID"/>
        </a:p>
      </dgm:t>
    </dgm:pt>
    <dgm:pt modelId="{8F4FE627-6972-4249-B61A-D511F922E724}" type="sibTrans" cxnId="{585CA011-04CC-4295-ADA6-C9A2490CAA59}">
      <dgm:prSet/>
      <dgm:spPr/>
      <dgm:t>
        <a:bodyPr/>
        <a:lstStyle/>
        <a:p>
          <a:endParaRPr lang="id-ID"/>
        </a:p>
      </dgm:t>
    </dgm:pt>
    <dgm:pt modelId="{5CFC91D5-F5EE-470C-BEC5-0A8541B19954}">
      <dgm:prSet phldrT="[Text]" custT="1"/>
      <dgm:spPr/>
      <dgm:t>
        <a:bodyPr/>
        <a:lstStyle/>
        <a:p>
          <a:r>
            <a:rPr lang="id-ID" sz="2600" b="1" dirty="0"/>
            <a:t>Korupsi yang merajalela</a:t>
          </a:r>
        </a:p>
      </dgm:t>
    </dgm:pt>
    <dgm:pt modelId="{010D2CA8-2665-4B6E-8A97-A23D87746D4E}" type="parTrans" cxnId="{702802D4-96B9-4A24-BB44-220DFD72CF60}">
      <dgm:prSet/>
      <dgm:spPr/>
      <dgm:t>
        <a:bodyPr/>
        <a:lstStyle/>
        <a:p>
          <a:endParaRPr lang="id-ID"/>
        </a:p>
      </dgm:t>
    </dgm:pt>
    <dgm:pt modelId="{22F340CE-1F30-457A-8C36-2FB5DFEB4851}" type="sibTrans" cxnId="{702802D4-96B9-4A24-BB44-220DFD72CF60}">
      <dgm:prSet/>
      <dgm:spPr/>
      <dgm:t>
        <a:bodyPr/>
        <a:lstStyle/>
        <a:p>
          <a:endParaRPr lang="id-ID"/>
        </a:p>
      </dgm:t>
    </dgm:pt>
    <dgm:pt modelId="{A8DD879C-E409-4BB1-BC9E-AAC115050590}">
      <dgm:prSet phldrT="[Text]"/>
      <dgm:spPr/>
      <dgm:t>
        <a:bodyPr/>
        <a:lstStyle/>
        <a:p>
          <a:r>
            <a:rPr lang="id-ID" b="1" dirty="0"/>
            <a:t>Kurangnya kontribusi dalam pembangunan</a:t>
          </a:r>
        </a:p>
      </dgm:t>
    </dgm:pt>
    <dgm:pt modelId="{EBC5348F-5E19-45F2-B79F-798E86D35DAD}" type="parTrans" cxnId="{2F0F5E8D-DF4F-4A19-B319-7128AC95E351}">
      <dgm:prSet/>
      <dgm:spPr/>
      <dgm:t>
        <a:bodyPr/>
        <a:lstStyle/>
        <a:p>
          <a:endParaRPr lang="id-ID"/>
        </a:p>
      </dgm:t>
    </dgm:pt>
    <dgm:pt modelId="{19CB664B-92BD-4F72-B77A-53154344D0B2}" type="sibTrans" cxnId="{2F0F5E8D-DF4F-4A19-B319-7128AC95E351}">
      <dgm:prSet/>
      <dgm:spPr/>
      <dgm:t>
        <a:bodyPr/>
        <a:lstStyle/>
        <a:p>
          <a:endParaRPr lang="id-ID"/>
        </a:p>
      </dgm:t>
    </dgm:pt>
    <dgm:pt modelId="{827852D6-0204-4A43-B8DA-9F6C02E00C42}">
      <dgm:prSet phldrT="[Text]"/>
      <dgm:spPr/>
      <dgm:t>
        <a:bodyPr/>
        <a:lstStyle/>
        <a:p>
          <a:r>
            <a:rPr lang="id-ID" b="1" dirty="0"/>
            <a:t>Pelanggaran hak-hak asasi manusia</a:t>
          </a:r>
        </a:p>
      </dgm:t>
    </dgm:pt>
    <dgm:pt modelId="{0B82AC3F-3276-43D3-93FA-1DA94495979F}" type="parTrans" cxnId="{F14F3724-7DEC-4CB9-82F5-10BB648BCEA9}">
      <dgm:prSet/>
      <dgm:spPr/>
      <dgm:t>
        <a:bodyPr/>
        <a:lstStyle/>
        <a:p>
          <a:endParaRPr lang="id-ID"/>
        </a:p>
      </dgm:t>
    </dgm:pt>
    <dgm:pt modelId="{D36E5A5C-0226-42A1-B106-C65AF4D7EEF4}" type="sibTrans" cxnId="{F14F3724-7DEC-4CB9-82F5-10BB648BCEA9}">
      <dgm:prSet/>
      <dgm:spPr/>
      <dgm:t>
        <a:bodyPr/>
        <a:lstStyle/>
        <a:p>
          <a:endParaRPr lang="id-ID"/>
        </a:p>
      </dgm:t>
    </dgm:pt>
    <dgm:pt modelId="{CA00BDAF-B126-424E-8AB0-3CE263C87D9C}">
      <dgm:prSet phldrT="[Text]" custT="1"/>
      <dgm:spPr/>
      <dgm:t>
        <a:bodyPr/>
        <a:lstStyle/>
        <a:p>
          <a:r>
            <a:rPr lang="id-ID" sz="2300" b="1" dirty="0"/>
            <a:t>Kerusakan Lingkungan</a:t>
          </a:r>
        </a:p>
      </dgm:t>
    </dgm:pt>
    <dgm:pt modelId="{5C3EC592-D4B8-4B12-8B31-8612BAD28876}" type="parTrans" cxnId="{CE773462-A50B-4706-89EC-2E1941605560}">
      <dgm:prSet/>
      <dgm:spPr/>
      <dgm:t>
        <a:bodyPr/>
        <a:lstStyle/>
        <a:p>
          <a:endParaRPr lang="id-ID"/>
        </a:p>
      </dgm:t>
    </dgm:pt>
    <dgm:pt modelId="{586FC368-D709-4D58-8164-96740CBDDA4E}" type="sibTrans" cxnId="{CE773462-A50B-4706-89EC-2E1941605560}">
      <dgm:prSet/>
      <dgm:spPr/>
      <dgm:t>
        <a:bodyPr/>
        <a:lstStyle/>
        <a:p>
          <a:endParaRPr lang="id-ID"/>
        </a:p>
      </dgm:t>
    </dgm:pt>
    <dgm:pt modelId="{0C9D96F1-BF08-4C06-BDA5-599C64C67D6A}" type="pres">
      <dgm:prSet presAssocID="{67265D9C-7A50-4D67-8535-D6D392A19EB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15EF89-80BB-4915-9974-042FA57879A1}" type="pres">
      <dgm:prSet presAssocID="{6593D4C8-CC0C-4967-BF7F-06C12AE5F782}" presName="composite" presStyleCnt="0"/>
      <dgm:spPr/>
    </dgm:pt>
    <dgm:pt modelId="{C75CA026-A810-4DA0-9B72-278A7CCF3A01}" type="pres">
      <dgm:prSet presAssocID="{6593D4C8-CC0C-4967-BF7F-06C12AE5F782}" presName="LShape" presStyleLbl="alignNode1" presStyleIdx="0" presStyleCnt="9"/>
      <dgm:spPr/>
    </dgm:pt>
    <dgm:pt modelId="{8044096A-A6B9-41E4-AA6D-BA787A6215DC}" type="pres">
      <dgm:prSet presAssocID="{6593D4C8-CC0C-4967-BF7F-06C12AE5F782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81207-491E-4ABF-8597-0D79D9B34DEA}" type="pres">
      <dgm:prSet presAssocID="{6593D4C8-CC0C-4967-BF7F-06C12AE5F782}" presName="Triangle" presStyleLbl="alignNode1" presStyleIdx="1" presStyleCnt="9"/>
      <dgm:spPr/>
    </dgm:pt>
    <dgm:pt modelId="{10D2DA87-1644-4529-8CC9-D10A54089FD9}" type="pres">
      <dgm:prSet presAssocID="{8F4FE627-6972-4249-B61A-D511F922E724}" presName="sibTrans" presStyleCnt="0"/>
      <dgm:spPr/>
    </dgm:pt>
    <dgm:pt modelId="{8F466754-E4C4-430B-9AC9-6D8088B53314}" type="pres">
      <dgm:prSet presAssocID="{8F4FE627-6972-4249-B61A-D511F922E724}" presName="space" presStyleCnt="0"/>
      <dgm:spPr/>
    </dgm:pt>
    <dgm:pt modelId="{FC7C1336-8DE1-4267-BDDE-59335E3D1D0D}" type="pres">
      <dgm:prSet presAssocID="{5CFC91D5-F5EE-470C-BEC5-0A8541B19954}" presName="composite" presStyleCnt="0"/>
      <dgm:spPr/>
    </dgm:pt>
    <dgm:pt modelId="{FB86A7C9-9BB3-45E9-BBE2-7C7DE08B7F53}" type="pres">
      <dgm:prSet presAssocID="{5CFC91D5-F5EE-470C-BEC5-0A8541B19954}" presName="LShape" presStyleLbl="alignNode1" presStyleIdx="2" presStyleCnt="9"/>
      <dgm:spPr/>
    </dgm:pt>
    <dgm:pt modelId="{204BBF4A-EA40-407A-B2C0-28EE1CD4C172}" type="pres">
      <dgm:prSet presAssocID="{5CFC91D5-F5EE-470C-BEC5-0A8541B19954}" presName="ParentText" presStyleLbl="revTx" presStyleIdx="1" presStyleCnt="5" custScaleX="1294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D2C05-FC6E-44DE-B523-384EAF17BAE6}" type="pres">
      <dgm:prSet presAssocID="{5CFC91D5-F5EE-470C-BEC5-0A8541B19954}" presName="Triangle" presStyleLbl="alignNode1" presStyleIdx="3" presStyleCnt="9"/>
      <dgm:spPr/>
    </dgm:pt>
    <dgm:pt modelId="{8E2F8984-7619-4CC5-B4AE-7C2F86AB61AE}" type="pres">
      <dgm:prSet presAssocID="{22F340CE-1F30-457A-8C36-2FB5DFEB4851}" presName="sibTrans" presStyleCnt="0"/>
      <dgm:spPr/>
    </dgm:pt>
    <dgm:pt modelId="{80705F86-1394-4BAB-9ED4-C80444F6C2F0}" type="pres">
      <dgm:prSet presAssocID="{22F340CE-1F30-457A-8C36-2FB5DFEB4851}" presName="space" presStyleCnt="0"/>
      <dgm:spPr/>
    </dgm:pt>
    <dgm:pt modelId="{31123A21-7049-4F3C-9F0C-69822C2A50F3}" type="pres">
      <dgm:prSet presAssocID="{A8DD879C-E409-4BB1-BC9E-AAC115050590}" presName="composite" presStyleCnt="0"/>
      <dgm:spPr/>
    </dgm:pt>
    <dgm:pt modelId="{3440C7EF-04A3-4620-9C58-1F34C1EC3CDC}" type="pres">
      <dgm:prSet presAssocID="{A8DD879C-E409-4BB1-BC9E-AAC115050590}" presName="LShape" presStyleLbl="alignNode1" presStyleIdx="4" presStyleCnt="9"/>
      <dgm:spPr/>
    </dgm:pt>
    <dgm:pt modelId="{50310374-4F30-442B-826A-F310046900E5}" type="pres">
      <dgm:prSet presAssocID="{A8DD879C-E409-4BB1-BC9E-AAC11505059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940DE-D069-4743-813E-E9FBDCA4686A}" type="pres">
      <dgm:prSet presAssocID="{A8DD879C-E409-4BB1-BC9E-AAC115050590}" presName="Triangle" presStyleLbl="alignNode1" presStyleIdx="5" presStyleCnt="9"/>
      <dgm:spPr/>
    </dgm:pt>
    <dgm:pt modelId="{981161CC-E006-4B9B-B13E-4FEBFCC3EAC7}" type="pres">
      <dgm:prSet presAssocID="{19CB664B-92BD-4F72-B77A-53154344D0B2}" presName="sibTrans" presStyleCnt="0"/>
      <dgm:spPr/>
    </dgm:pt>
    <dgm:pt modelId="{B840F08B-C99F-4FFB-B5E9-053D22EAEDED}" type="pres">
      <dgm:prSet presAssocID="{19CB664B-92BD-4F72-B77A-53154344D0B2}" presName="space" presStyleCnt="0"/>
      <dgm:spPr/>
    </dgm:pt>
    <dgm:pt modelId="{CF72C4D5-BC57-43AD-ACB2-1273285355C0}" type="pres">
      <dgm:prSet presAssocID="{827852D6-0204-4A43-B8DA-9F6C02E00C42}" presName="composite" presStyleCnt="0"/>
      <dgm:spPr/>
    </dgm:pt>
    <dgm:pt modelId="{8ED1C5C8-003F-4FC0-8713-F76E43298D5D}" type="pres">
      <dgm:prSet presAssocID="{827852D6-0204-4A43-B8DA-9F6C02E00C42}" presName="LShape" presStyleLbl="alignNode1" presStyleIdx="6" presStyleCnt="9"/>
      <dgm:spPr/>
    </dgm:pt>
    <dgm:pt modelId="{6285ECF1-52C0-475A-8FD1-2E1689AE347D}" type="pres">
      <dgm:prSet presAssocID="{827852D6-0204-4A43-B8DA-9F6C02E00C42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7282DA-D27E-4A96-85DD-837E0E25A453}" type="pres">
      <dgm:prSet presAssocID="{827852D6-0204-4A43-B8DA-9F6C02E00C42}" presName="Triangle" presStyleLbl="alignNode1" presStyleIdx="7" presStyleCnt="9"/>
      <dgm:spPr/>
    </dgm:pt>
    <dgm:pt modelId="{15D6E4FB-80E1-464E-AD76-EB38A2C6575E}" type="pres">
      <dgm:prSet presAssocID="{D36E5A5C-0226-42A1-B106-C65AF4D7EEF4}" presName="sibTrans" presStyleCnt="0"/>
      <dgm:spPr/>
    </dgm:pt>
    <dgm:pt modelId="{A7239143-F096-4F7C-9E44-27A573043BFB}" type="pres">
      <dgm:prSet presAssocID="{D36E5A5C-0226-42A1-B106-C65AF4D7EEF4}" presName="space" presStyleCnt="0"/>
      <dgm:spPr/>
    </dgm:pt>
    <dgm:pt modelId="{C41DDF91-2532-443E-9E4E-9532593BA526}" type="pres">
      <dgm:prSet presAssocID="{CA00BDAF-B126-424E-8AB0-3CE263C87D9C}" presName="composite" presStyleCnt="0"/>
      <dgm:spPr/>
    </dgm:pt>
    <dgm:pt modelId="{106B8806-1F48-479B-A4AF-6DAD5E03BA02}" type="pres">
      <dgm:prSet presAssocID="{CA00BDAF-B126-424E-8AB0-3CE263C87D9C}" presName="LShape" presStyleLbl="alignNode1" presStyleIdx="8" presStyleCnt="9"/>
      <dgm:spPr/>
    </dgm:pt>
    <dgm:pt modelId="{CF4C8AF8-3199-4F59-B7AA-B12E448DEB43}" type="pres">
      <dgm:prSet presAssocID="{CA00BDAF-B126-424E-8AB0-3CE263C87D9C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132C24-AB49-454D-B437-E5722B58743B}" type="presOf" srcId="{A8DD879C-E409-4BB1-BC9E-AAC115050590}" destId="{50310374-4F30-442B-826A-F310046900E5}" srcOrd="0" destOrd="0" presId="urn:microsoft.com/office/officeart/2009/3/layout/StepUpProcess"/>
    <dgm:cxn modelId="{585CA011-04CC-4295-ADA6-C9A2490CAA59}" srcId="{67265D9C-7A50-4D67-8535-D6D392A19EB9}" destId="{6593D4C8-CC0C-4967-BF7F-06C12AE5F782}" srcOrd="0" destOrd="0" parTransId="{6D070B3B-28C8-47C9-A9D8-89559F3F0801}" sibTransId="{8F4FE627-6972-4249-B61A-D511F922E724}"/>
    <dgm:cxn modelId="{4AEFF362-432B-4BA6-B83C-5B00FFD22DC3}" type="presOf" srcId="{6593D4C8-CC0C-4967-BF7F-06C12AE5F782}" destId="{8044096A-A6B9-41E4-AA6D-BA787A6215DC}" srcOrd="0" destOrd="0" presId="urn:microsoft.com/office/officeart/2009/3/layout/StepUpProcess"/>
    <dgm:cxn modelId="{B28D1946-4DBB-4CBA-BA9F-927F52619528}" type="presOf" srcId="{5CFC91D5-F5EE-470C-BEC5-0A8541B19954}" destId="{204BBF4A-EA40-407A-B2C0-28EE1CD4C172}" srcOrd="0" destOrd="0" presId="urn:microsoft.com/office/officeart/2009/3/layout/StepUpProcess"/>
    <dgm:cxn modelId="{94C6A4E3-FB40-4845-AC80-6632876AC96F}" type="presOf" srcId="{67265D9C-7A50-4D67-8535-D6D392A19EB9}" destId="{0C9D96F1-BF08-4C06-BDA5-599C64C67D6A}" srcOrd="0" destOrd="0" presId="urn:microsoft.com/office/officeart/2009/3/layout/StepUpProcess"/>
    <dgm:cxn modelId="{2F0F5E8D-DF4F-4A19-B319-7128AC95E351}" srcId="{67265D9C-7A50-4D67-8535-D6D392A19EB9}" destId="{A8DD879C-E409-4BB1-BC9E-AAC115050590}" srcOrd="2" destOrd="0" parTransId="{EBC5348F-5E19-45F2-B79F-798E86D35DAD}" sibTransId="{19CB664B-92BD-4F72-B77A-53154344D0B2}"/>
    <dgm:cxn modelId="{5651B6EC-61D8-44B2-8A4C-475C712DEED1}" type="presOf" srcId="{827852D6-0204-4A43-B8DA-9F6C02E00C42}" destId="{6285ECF1-52C0-475A-8FD1-2E1689AE347D}" srcOrd="0" destOrd="0" presId="urn:microsoft.com/office/officeart/2009/3/layout/StepUpProcess"/>
    <dgm:cxn modelId="{CE773462-A50B-4706-89EC-2E1941605560}" srcId="{67265D9C-7A50-4D67-8535-D6D392A19EB9}" destId="{CA00BDAF-B126-424E-8AB0-3CE263C87D9C}" srcOrd="4" destOrd="0" parTransId="{5C3EC592-D4B8-4B12-8B31-8612BAD28876}" sibTransId="{586FC368-D709-4D58-8164-96740CBDDA4E}"/>
    <dgm:cxn modelId="{702802D4-96B9-4A24-BB44-220DFD72CF60}" srcId="{67265D9C-7A50-4D67-8535-D6D392A19EB9}" destId="{5CFC91D5-F5EE-470C-BEC5-0A8541B19954}" srcOrd="1" destOrd="0" parTransId="{010D2CA8-2665-4B6E-8A97-A23D87746D4E}" sibTransId="{22F340CE-1F30-457A-8C36-2FB5DFEB4851}"/>
    <dgm:cxn modelId="{F14F3724-7DEC-4CB9-82F5-10BB648BCEA9}" srcId="{67265D9C-7A50-4D67-8535-D6D392A19EB9}" destId="{827852D6-0204-4A43-B8DA-9F6C02E00C42}" srcOrd="3" destOrd="0" parTransId="{0B82AC3F-3276-43D3-93FA-1DA94495979F}" sibTransId="{D36E5A5C-0226-42A1-B106-C65AF4D7EEF4}"/>
    <dgm:cxn modelId="{874A8F23-2726-410E-B03A-3A5829C16E46}" type="presOf" srcId="{CA00BDAF-B126-424E-8AB0-3CE263C87D9C}" destId="{CF4C8AF8-3199-4F59-B7AA-B12E448DEB43}" srcOrd="0" destOrd="0" presId="urn:microsoft.com/office/officeart/2009/3/layout/StepUpProcess"/>
    <dgm:cxn modelId="{6CE07B78-1DAF-42B5-A3A4-8DD974ACD067}" type="presParOf" srcId="{0C9D96F1-BF08-4C06-BDA5-599C64C67D6A}" destId="{5215EF89-80BB-4915-9974-042FA57879A1}" srcOrd="0" destOrd="0" presId="urn:microsoft.com/office/officeart/2009/3/layout/StepUpProcess"/>
    <dgm:cxn modelId="{F0E54403-69EE-4505-BBAB-C798CEC09102}" type="presParOf" srcId="{5215EF89-80BB-4915-9974-042FA57879A1}" destId="{C75CA026-A810-4DA0-9B72-278A7CCF3A01}" srcOrd="0" destOrd="0" presId="urn:microsoft.com/office/officeart/2009/3/layout/StepUpProcess"/>
    <dgm:cxn modelId="{9A8DC021-2DCF-4852-8213-A2749F9343F7}" type="presParOf" srcId="{5215EF89-80BB-4915-9974-042FA57879A1}" destId="{8044096A-A6B9-41E4-AA6D-BA787A6215DC}" srcOrd="1" destOrd="0" presId="urn:microsoft.com/office/officeart/2009/3/layout/StepUpProcess"/>
    <dgm:cxn modelId="{0628D598-BFC6-4DAE-905E-03F862F0CFB5}" type="presParOf" srcId="{5215EF89-80BB-4915-9974-042FA57879A1}" destId="{39C81207-491E-4ABF-8597-0D79D9B34DEA}" srcOrd="2" destOrd="0" presId="urn:microsoft.com/office/officeart/2009/3/layout/StepUpProcess"/>
    <dgm:cxn modelId="{B5233005-CDAE-4DBD-A686-864B4BB5DEE9}" type="presParOf" srcId="{0C9D96F1-BF08-4C06-BDA5-599C64C67D6A}" destId="{10D2DA87-1644-4529-8CC9-D10A54089FD9}" srcOrd="1" destOrd="0" presId="urn:microsoft.com/office/officeart/2009/3/layout/StepUpProcess"/>
    <dgm:cxn modelId="{C67B29DB-D69E-4923-ACF0-B88BDFE3E452}" type="presParOf" srcId="{10D2DA87-1644-4529-8CC9-D10A54089FD9}" destId="{8F466754-E4C4-430B-9AC9-6D8088B53314}" srcOrd="0" destOrd="0" presId="urn:microsoft.com/office/officeart/2009/3/layout/StepUpProcess"/>
    <dgm:cxn modelId="{1ABE525C-7D61-4D08-BAAB-11398B207DDC}" type="presParOf" srcId="{0C9D96F1-BF08-4C06-BDA5-599C64C67D6A}" destId="{FC7C1336-8DE1-4267-BDDE-59335E3D1D0D}" srcOrd="2" destOrd="0" presId="urn:microsoft.com/office/officeart/2009/3/layout/StepUpProcess"/>
    <dgm:cxn modelId="{6D55A0D7-4198-4ABF-906D-A3B530F00CEE}" type="presParOf" srcId="{FC7C1336-8DE1-4267-BDDE-59335E3D1D0D}" destId="{FB86A7C9-9BB3-45E9-BBE2-7C7DE08B7F53}" srcOrd="0" destOrd="0" presId="urn:microsoft.com/office/officeart/2009/3/layout/StepUpProcess"/>
    <dgm:cxn modelId="{7D51FD00-A687-44C9-9DD8-6F6CDACB760F}" type="presParOf" srcId="{FC7C1336-8DE1-4267-BDDE-59335E3D1D0D}" destId="{204BBF4A-EA40-407A-B2C0-28EE1CD4C172}" srcOrd="1" destOrd="0" presId="urn:microsoft.com/office/officeart/2009/3/layout/StepUpProcess"/>
    <dgm:cxn modelId="{21097A5D-1361-4E6F-8255-F8E35C5A6F6F}" type="presParOf" srcId="{FC7C1336-8DE1-4267-BDDE-59335E3D1D0D}" destId="{161D2C05-FC6E-44DE-B523-384EAF17BAE6}" srcOrd="2" destOrd="0" presId="urn:microsoft.com/office/officeart/2009/3/layout/StepUpProcess"/>
    <dgm:cxn modelId="{575D9F29-9C6C-4E4A-B332-E75C67C29D39}" type="presParOf" srcId="{0C9D96F1-BF08-4C06-BDA5-599C64C67D6A}" destId="{8E2F8984-7619-4CC5-B4AE-7C2F86AB61AE}" srcOrd="3" destOrd="0" presId="urn:microsoft.com/office/officeart/2009/3/layout/StepUpProcess"/>
    <dgm:cxn modelId="{833E99DE-F333-49FF-A1A4-A8CDCC95D9FE}" type="presParOf" srcId="{8E2F8984-7619-4CC5-B4AE-7C2F86AB61AE}" destId="{80705F86-1394-4BAB-9ED4-C80444F6C2F0}" srcOrd="0" destOrd="0" presId="urn:microsoft.com/office/officeart/2009/3/layout/StepUpProcess"/>
    <dgm:cxn modelId="{072B501E-6650-4D4F-BD24-FCB95DE00FB4}" type="presParOf" srcId="{0C9D96F1-BF08-4C06-BDA5-599C64C67D6A}" destId="{31123A21-7049-4F3C-9F0C-69822C2A50F3}" srcOrd="4" destOrd="0" presId="urn:microsoft.com/office/officeart/2009/3/layout/StepUpProcess"/>
    <dgm:cxn modelId="{9198AFDC-EAB2-4646-B067-509CA69EA2A8}" type="presParOf" srcId="{31123A21-7049-4F3C-9F0C-69822C2A50F3}" destId="{3440C7EF-04A3-4620-9C58-1F34C1EC3CDC}" srcOrd="0" destOrd="0" presId="urn:microsoft.com/office/officeart/2009/3/layout/StepUpProcess"/>
    <dgm:cxn modelId="{9ECFE0F0-927F-421C-9B84-992CF9C42962}" type="presParOf" srcId="{31123A21-7049-4F3C-9F0C-69822C2A50F3}" destId="{50310374-4F30-442B-826A-F310046900E5}" srcOrd="1" destOrd="0" presId="urn:microsoft.com/office/officeart/2009/3/layout/StepUpProcess"/>
    <dgm:cxn modelId="{551D7E3D-8644-43A0-BFAD-660AD73B38D4}" type="presParOf" srcId="{31123A21-7049-4F3C-9F0C-69822C2A50F3}" destId="{985940DE-D069-4743-813E-E9FBDCA4686A}" srcOrd="2" destOrd="0" presId="urn:microsoft.com/office/officeart/2009/3/layout/StepUpProcess"/>
    <dgm:cxn modelId="{87B54293-6AF9-4A5F-8A54-0176D422D191}" type="presParOf" srcId="{0C9D96F1-BF08-4C06-BDA5-599C64C67D6A}" destId="{981161CC-E006-4B9B-B13E-4FEBFCC3EAC7}" srcOrd="5" destOrd="0" presId="urn:microsoft.com/office/officeart/2009/3/layout/StepUpProcess"/>
    <dgm:cxn modelId="{96168A66-3290-47C2-934D-21DE99249A0C}" type="presParOf" srcId="{981161CC-E006-4B9B-B13E-4FEBFCC3EAC7}" destId="{B840F08B-C99F-4FFB-B5E9-053D22EAEDED}" srcOrd="0" destOrd="0" presId="urn:microsoft.com/office/officeart/2009/3/layout/StepUpProcess"/>
    <dgm:cxn modelId="{7A9C6544-D507-46FA-AE70-D8CB1AA15BAF}" type="presParOf" srcId="{0C9D96F1-BF08-4C06-BDA5-599C64C67D6A}" destId="{CF72C4D5-BC57-43AD-ACB2-1273285355C0}" srcOrd="6" destOrd="0" presId="urn:microsoft.com/office/officeart/2009/3/layout/StepUpProcess"/>
    <dgm:cxn modelId="{C9128CB5-C586-473B-90F8-5AEB064C23A9}" type="presParOf" srcId="{CF72C4D5-BC57-43AD-ACB2-1273285355C0}" destId="{8ED1C5C8-003F-4FC0-8713-F76E43298D5D}" srcOrd="0" destOrd="0" presId="urn:microsoft.com/office/officeart/2009/3/layout/StepUpProcess"/>
    <dgm:cxn modelId="{2D3CEAF4-5EE8-4A33-8BE5-D3D833CA5019}" type="presParOf" srcId="{CF72C4D5-BC57-43AD-ACB2-1273285355C0}" destId="{6285ECF1-52C0-475A-8FD1-2E1689AE347D}" srcOrd="1" destOrd="0" presId="urn:microsoft.com/office/officeart/2009/3/layout/StepUpProcess"/>
    <dgm:cxn modelId="{AEECEF7A-BCC5-40BC-9E11-319BB8F77B69}" type="presParOf" srcId="{CF72C4D5-BC57-43AD-ACB2-1273285355C0}" destId="{087282DA-D27E-4A96-85DD-837E0E25A453}" srcOrd="2" destOrd="0" presId="urn:microsoft.com/office/officeart/2009/3/layout/StepUpProcess"/>
    <dgm:cxn modelId="{22C8F467-AB0B-4B2C-8ACA-D00B5FC0FC59}" type="presParOf" srcId="{0C9D96F1-BF08-4C06-BDA5-599C64C67D6A}" destId="{15D6E4FB-80E1-464E-AD76-EB38A2C6575E}" srcOrd="7" destOrd="0" presId="urn:microsoft.com/office/officeart/2009/3/layout/StepUpProcess"/>
    <dgm:cxn modelId="{C608B308-2425-4AB1-919B-DA678CCBC188}" type="presParOf" srcId="{15D6E4FB-80E1-464E-AD76-EB38A2C6575E}" destId="{A7239143-F096-4F7C-9E44-27A573043BFB}" srcOrd="0" destOrd="0" presId="urn:microsoft.com/office/officeart/2009/3/layout/StepUpProcess"/>
    <dgm:cxn modelId="{9D9B0823-03BF-4370-9F4A-D40533A4F66E}" type="presParOf" srcId="{0C9D96F1-BF08-4C06-BDA5-599C64C67D6A}" destId="{C41DDF91-2532-443E-9E4E-9532593BA526}" srcOrd="8" destOrd="0" presId="urn:microsoft.com/office/officeart/2009/3/layout/StepUpProcess"/>
    <dgm:cxn modelId="{FFCEA576-EF89-4C35-AF09-652DC65B8A4A}" type="presParOf" srcId="{C41DDF91-2532-443E-9E4E-9532593BA526}" destId="{106B8806-1F48-479B-A4AF-6DAD5E03BA02}" srcOrd="0" destOrd="0" presId="urn:microsoft.com/office/officeart/2009/3/layout/StepUpProcess"/>
    <dgm:cxn modelId="{45FC7537-8479-4A8E-AAF2-C99555D6CEF4}" type="presParOf" srcId="{C41DDF91-2532-443E-9E4E-9532593BA526}" destId="{CF4C8AF8-3199-4F59-B7AA-B12E448DEB43}" srcOrd="1" destOrd="0" presId="urn:microsoft.com/office/officeart/2009/3/layout/StepUpProcess"/>
  </dgm:cxnLst>
  <dgm:bg>
    <a:gradFill>
      <a:gsLst>
        <a:gs pos="0">
          <a:schemeClr val="accent1">
            <a:lumMod val="0"/>
            <a:lumOff val="100000"/>
          </a:schemeClr>
        </a:gs>
        <a:gs pos="35000">
          <a:schemeClr val="accent1">
            <a:lumMod val="0"/>
            <a:lumOff val="100000"/>
          </a:schemeClr>
        </a:gs>
        <a:gs pos="100000">
          <a:schemeClr val="accent1">
            <a:lumMod val="100000"/>
          </a:schemeClr>
        </a:gs>
      </a:gsLst>
      <a:path path="circle">
        <a:fillToRect l="50000" t="-80000" r="50000" b="180000"/>
      </a:path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3679EE-B7C2-4466-A0A5-49A4F0BB4C49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7CB2CC55-625F-4BD4-BCB0-A6314E1A6C55}">
      <dgm:prSet phldrT="[Text]"/>
      <dgm:spPr/>
      <dgm:t>
        <a:bodyPr/>
        <a:lstStyle/>
        <a:p>
          <a:r>
            <a:rPr lang="id-ID" dirty="0"/>
            <a:t>Orde Lama </a:t>
          </a:r>
        </a:p>
      </dgm:t>
    </dgm:pt>
    <dgm:pt modelId="{88CC4D48-3E9C-49FE-B6E5-3D32FC49112C}" type="parTrans" cxnId="{8AC54C7D-003D-4613-A93F-9F05102DB23D}">
      <dgm:prSet/>
      <dgm:spPr/>
      <dgm:t>
        <a:bodyPr/>
        <a:lstStyle/>
        <a:p>
          <a:endParaRPr lang="id-ID"/>
        </a:p>
      </dgm:t>
    </dgm:pt>
    <dgm:pt modelId="{7BA66EF7-0C5F-4E94-952C-0D7F03BDAA87}" type="sibTrans" cxnId="{8AC54C7D-003D-4613-A93F-9F05102DB23D}">
      <dgm:prSet/>
      <dgm:spPr/>
      <dgm:t>
        <a:bodyPr/>
        <a:lstStyle/>
        <a:p>
          <a:endParaRPr lang="id-ID"/>
        </a:p>
      </dgm:t>
    </dgm:pt>
    <dgm:pt modelId="{E69C2D5A-0EC0-4038-8C3D-DDC9265E68C6}">
      <dgm:prSet phldrT="[Text]"/>
      <dgm:spPr/>
      <dgm:t>
        <a:bodyPr/>
        <a:lstStyle/>
        <a:p>
          <a:r>
            <a:rPr lang="id-ID" dirty="0"/>
            <a:t>Orde Baru</a:t>
          </a:r>
        </a:p>
      </dgm:t>
    </dgm:pt>
    <dgm:pt modelId="{1E80177C-FB1C-42BE-B23F-31791301D6B4}" type="parTrans" cxnId="{96CFC9C7-EB14-4046-BC0A-C1DBAA945682}">
      <dgm:prSet/>
      <dgm:spPr/>
      <dgm:t>
        <a:bodyPr/>
        <a:lstStyle/>
        <a:p>
          <a:endParaRPr lang="id-ID"/>
        </a:p>
      </dgm:t>
    </dgm:pt>
    <dgm:pt modelId="{9C150385-F354-4797-94DF-C37BAB712408}" type="sibTrans" cxnId="{96CFC9C7-EB14-4046-BC0A-C1DBAA945682}">
      <dgm:prSet/>
      <dgm:spPr/>
      <dgm:t>
        <a:bodyPr/>
        <a:lstStyle/>
        <a:p>
          <a:endParaRPr lang="id-ID"/>
        </a:p>
      </dgm:t>
    </dgm:pt>
    <dgm:pt modelId="{85693EE5-6D66-4F3C-81B8-7CEB9E2D1208}">
      <dgm:prSet phldrT="[Text]"/>
      <dgm:spPr/>
      <dgm:t>
        <a:bodyPr/>
        <a:lstStyle/>
        <a:p>
          <a:r>
            <a:rPr lang="id-ID" dirty="0"/>
            <a:t>Era Reformasi</a:t>
          </a:r>
        </a:p>
      </dgm:t>
    </dgm:pt>
    <dgm:pt modelId="{85166CD6-7E88-4029-B5C3-49E1C3BF24F4}" type="parTrans" cxnId="{98F8B6E3-0CD7-405D-B7E4-E467A3B5C151}">
      <dgm:prSet/>
      <dgm:spPr/>
      <dgm:t>
        <a:bodyPr/>
        <a:lstStyle/>
        <a:p>
          <a:endParaRPr lang="id-ID"/>
        </a:p>
      </dgm:t>
    </dgm:pt>
    <dgm:pt modelId="{97C8690B-946C-4DA7-A6E4-98F75AB4DC8D}" type="sibTrans" cxnId="{98F8B6E3-0CD7-405D-B7E4-E467A3B5C151}">
      <dgm:prSet/>
      <dgm:spPr/>
      <dgm:t>
        <a:bodyPr/>
        <a:lstStyle/>
        <a:p>
          <a:endParaRPr lang="id-ID"/>
        </a:p>
      </dgm:t>
    </dgm:pt>
    <dgm:pt modelId="{9DCD5521-8D79-409A-8D98-04591F2BEC00}" type="pres">
      <dgm:prSet presAssocID="{323679EE-B7C2-4466-A0A5-49A4F0BB4C49}" presName="arrowDiagram" presStyleCnt="0">
        <dgm:presLayoutVars>
          <dgm:chMax val="5"/>
          <dgm:dir/>
          <dgm:resizeHandles val="exact"/>
        </dgm:presLayoutVars>
      </dgm:prSet>
      <dgm:spPr/>
    </dgm:pt>
    <dgm:pt modelId="{077B2E89-F048-4FCF-80E3-3B10C8FAA027}" type="pres">
      <dgm:prSet presAssocID="{323679EE-B7C2-4466-A0A5-49A4F0BB4C49}" presName="arrow" presStyleLbl="bgShp" presStyleIdx="0" presStyleCnt="1" custLinFactNeighborX="17754" custLinFactNeighborY="-2821"/>
      <dgm:spPr/>
    </dgm:pt>
    <dgm:pt modelId="{31F33405-8504-425E-88F9-55E397174BE4}" type="pres">
      <dgm:prSet presAssocID="{323679EE-B7C2-4466-A0A5-49A4F0BB4C49}" presName="arrowDiagram3" presStyleCnt="0"/>
      <dgm:spPr/>
    </dgm:pt>
    <dgm:pt modelId="{D918BC26-471F-4362-9E85-E5BBB39C0527}" type="pres">
      <dgm:prSet presAssocID="{7CB2CC55-625F-4BD4-BCB0-A6314E1A6C55}" presName="bullet3a" presStyleLbl="node1" presStyleIdx="0" presStyleCnt="3" custLinFactX="1580" custLinFactNeighborX="100000" custLinFactNeighborY="-40632"/>
      <dgm:spPr/>
    </dgm:pt>
    <dgm:pt modelId="{00CA53E6-95D4-4E35-B423-A85CD98478C6}" type="pres">
      <dgm:prSet presAssocID="{7CB2CC55-625F-4BD4-BCB0-A6314E1A6C55}" presName="textBox3a" presStyleLbl="revTx" presStyleIdx="0" presStyleCnt="3" custScaleX="124378" custLinFactNeighborX="32717" custLinFactNeighborY="-19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A8159-0A0A-4885-AA2A-9DFA4CD20CF2}" type="pres">
      <dgm:prSet presAssocID="{E69C2D5A-0EC0-4038-8C3D-DDC9265E68C6}" presName="bullet3b" presStyleLbl="node1" presStyleIdx="1" presStyleCnt="3"/>
      <dgm:spPr/>
    </dgm:pt>
    <dgm:pt modelId="{F1276B45-72C4-47A4-BA45-E2F79C742F6E}" type="pres">
      <dgm:prSet presAssocID="{E69C2D5A-0EC0-4038-8C3D-DDC9265E68C6}" presName="textBox3b" presStyleLbl="revTx" presStyleIdx="1" presStyleCnt="3" custLinFactNeighborX="12359" custLinFactNeighborY="-8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32CF5-61CD-47A2-A5CC-9C52973FD5BE}" type="pres">
      <dgm:prSet presAssocID="{85693EE5-6D66-4F3C-81B8-7CEB9E2D1208}" presName="bullet3c" presStyleLbl="node1" presStyleIdx="2" presStyleCnt="3" custLinFactY="-21458" custLinFactNeighborX="43342" custLinFactNeighborY="-100000"/>
      <dgm:spPr/>
    </dgm:pt>
    <dgm:pt modelId="{6C2E8D30-DADF-47A5-B2A7-BAD4BB069D89}" type="pres">
      <dgm:prSet presAssocID="{85693EE5-6D66-4F3C-81B8-7CEB9E2D1208}" presName="textBox3c" presStyleLbl="revTx" presStyleIdx="2" presStyleCnt="3" custLinFactNeighborX="25678" custLinFactNeighborY="-28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F8B6E3-0CD7-405D-B7E4-E467A3B5C151}" srcId="{323679EE-B7C2-4466-A0A5-49A4F0BB4C49}" destId="{85693EE5-6D66-4F3C-81B8-7CEB9E2D1208}" srcOrd="2" destOrd="0" parTransId="{85166CD6-7E88-4029-B5C3-49E1C3BF24F4}" sibTransId="{97C8690B-946C-4DA7-A6E4-98F75AB4DC8D}"/>
    <dgm:cxn modelId="{96CFC9C7-EB14-4046-BC0A-C1DBAA945682}" srcId="{323679EE-B7C2-4466-A0A5-49A4F0BB4C49}" destId="{E69C2D5A-0EC0-4038-8C3D-DDC9265E68C6}" srcOrd="1" destOrd="0" parTransId="{1E80177C-FB1C-42BE-B23F-31791301D6B4}" sibTransId="{9C150385-F354-4797-94DF-C37BAB712408}"/>
    <dgm:cxn modelId="{899C7A06-C438-4111-9683-855C6AFC2FC5}" type="presOf" srcId="{E69C2D5A-0EC0-4038-8C3D-DDC9265E68C6}" destId="{F1276B45-72C4-47A4-BA45-E2F79C742F6E}" srcOrd="0" destOrd="0" presId="urn:microsoft.com/office/officeart/2005/8/layout/arrow2"/>
    <dgm:cxn modelId="{8AC54C7D-003D-4613-A93F-9F05102DB23D}" srcId="{323679EE-B7C2-4466-A0A5-49A4F0BB4C49}" destId="{7CB2CC55-625F-4BD4-BCB0-A6314E1A6C55}" srcOrd="0" destOrd="0" parTransId="{88CC4D48-3E9C-49FE-B6E5-3D32FC49112C}" sibTransId="{7BA66EF7-0C5F-4E94-952C-0D7F03BDAA87}"/>
    <dgm:cxn modelId="{9F9803AF-D069-451A-A0ED-7078340C47B8}" type="presOf" srcId="{323679EE-B7C2-4466-A0A5-49A4F0BB4C49}" destId="{9DCD5521-8D79-409A-8D98-04591F2BEC00}" srcOrd="0" destOrd="0" presId="urn:microsoft.com/office/officeart/2005/8/layout/arrow2"/>
    <dgm:cxn modelId="{E0D0B330-D8AB-4F91-8597-79C9607CEA93}" type="presOf" srcId="{85693EE5-6D66-4F3C-81B8-7CEB9E2D1208}" destId="{6C2E8D30-DADF-47A5-B2A7-BAD4BB069D89}" srcOrd="0" destOrd="0" presId="urn:microsoft.com/office/officeart/2005/8/layout/arrow2"/>
    <dgm:cxn modelId="{E955B8D6-2DC8-4A17-A72C-2E9E9EF16D9A}" type="presOf" srcId="{7CB2CC55-625F-4BD4-BCB0-A6314E1A6C55}" destId="{00CA53E6-95D4-4E35-B423-A85CD98478C6}" srcOrd="0" destOrd="0" presId="urn:microsoft.com/office/officeart/2005/8/layout/arrow2"/>
    <dgm:cxn modelId="{F956850B-A6CE-49B6-9B33-AF4AEE3C2EBF}" type="presParOf" srcId="{9DCD5521-8D79-409A-8D98-04591F2BEC00}" destId="{077B2E89-F048-4FCF-80E3-3B10C8FAA027}" srcOrd="0" destOrd="0" presId="urn:microsoft.com/office/officeart/2005/8/layout/arrow2"/>
    <dgm:cxn modelId="{ED9EDA13-5D8D-4D22-8668-671D131761CB}" type="presParOf" srcId="{9DCD5521-8D79-409A-8D98-04591F2BEC00}" destId="{31F33405-8504-425E-88F9-55E397174BE4}" srcOrd="1" destOrd="0" presId="urn:microsoft.com/office/officeart/2005/8/layout/arrow2"/>
    <dgm:cxn modelId="{BA574FDC-CD85-480B-9697-C1F41605B617}" type="presParOf" srcId="{31F33405-8504-425E-88F9-55E397174BE4}" destId="{D918BC26-471F-4362-9E85-E5BBB39C0527}" srcOrd="0" destOrd="0" presId="urn:microsoft.com/office/officeart/2005/8/layout/arrow2"/>
    <dgm:cxn modelId="{40F4EEC9-A8B4-497F-9824-435EC18447D5}" type="presParOf" srcId="{31F33405-8504-425E-88F9-55E397174BE4}" destId="{00CA53E6-95D4-4E35-B423-A85CD98478C6}" srcOrd="1" destOrd="0" presId="urn:microsoft.com/office/officeart/2005/8/layout/arrow2"/>
    <dgm:cxn modelId="{1E962397-0EB0-40CB-BCBE-B596C138BB8B}" type="presParOf" srcId="{31F33405-8504-425E-88F9-55E397174BE4}" destId="{180A8159-0A0A-4885-AA2A-9DFA4CD20CF2}" srcOrd="2" destOrd="0" presId="urn:microsoft.com/office/officeart/2005/8/layout/arrow2"/>
    <dgm:cxn modelId="{832A1D71-5FD8-46F9-8CBA-D80BB38CCF8B}" type="presParOf" srcId="{31F33405-8504-425E-88F9-55E397174BE4}" destId="{F1276B45-72C4-47A4-BA45-E2F79C742F6E}" srcOrd="3" destOrd="0" presId="urn:microsoft.com/office/officeart/2005/8/layout/arrow2"/>
    <dgm:cxn modelId="{5586EAA0-8C8C-4BC5-9CB0-EBD8ECC22D21}" type="presParOf" srcId="{31F33405-8504-425E-88F9-55E397174BE4}" destId="{B3732CF5-61CD-47A2-A5CC-9C52973FD5BE}" srcOrd="4" destOrd="0" presId="urn:microsoft.com/office/officeart/2005/8/layout/arrow2"/>
    <dgm:cxn modelId="{7F3E334A-D9A2-4A5F-A18C-01BD98ACF7BD}" type="presParOf" srcId="{31F33405-8504-425E-88F9-55E397174BE4}" destId="{6C2E8D30-DADF-47A5-B2A7-BAD4BB069D8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82A734-24D2-412D-8DD8-8E19F5696201}" type="doc">
      <dgm:prSet loTypeId="urn:microsoft.com/office/officeart/2008/layout/IncreasingCircleProcess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3F0A640E-3B9E-471D-A502-6492639F1130}">
      <dgm:prSet phldrT="[Text]"/>
      <dgm:spPr/>
      <dgm:t>
        <a:bodyPr/>
        <a:lstStyle/>
        <a:p>
          <a:r>
            <a:rPr lang="id-ID" dirty="0"/>
            <a:t>Orde Lama</a:t>
          </a:r>
        </a:p>
      </dgm:t>
    </dgm:pt>
    <dgm:pt modelId="{A1C0F37C-083D-4AB3-828C-30ABF689012B}" type="parTrans" cxnId="{F36244CE-DA12-4604-861F-B66579852EB8}">
      <dgm:prSet/>
      <dgm:spPr/>
      <dgm:t>
        <a:bodyPr/>
        <a:lstStyle/>
        <a:p>
          <a:endParaRPr lang="id-ID"/>
        </a:p>
      </dgm:t>
    </dgm:pt>
    <dgm:pt modelId="{A86C2C56-DA0C-461E-AC0A-EF7EDC6C880B}" type="sibTrans" cxnId="{F36244CE-DA12-4604-861F-B66579852EB8}">
      <dgm:prSet/>
      <dgm:spPr/>
      <dgm:t>
        <a:bodyPr/>
        <a:lstStyle/>
        <a:p>
          <a:endParaRPr lang="id-ID"/>
        </a:p>
      </dgm:t>
    </dgm:pt>
    <dgm:pt modelId="{90C2D926-95B2-4E95-9244-19AFC2E020CF}">
      <dgm:prSet phldrT="[Text]" custT="1"/>
      <dgm:spPr/>
      <dgm:t>
        <a:bodyPr/>
        <a:lstStyle/>
        <a:p>
          <a:r>
            <a:rPr lang="id-ID" sz="2400" dirty="0"/>
            <a:t>Sikap Otoriter dalam pemerintahan</a:t>
          </a:r>
        </a:p>
      </dgm:t>
    </dgm:pt>
    <dgm:pt modelId="{F9987C81-A3A9-4D57-9BA1-067A62B50DA4}" type="parTrans" cxnId="{9B74A8B3-DF11-4FC6-AAAB-0DBC20007E4A}">
      <dgm:prSet/>
      <dgm:spPr/>
      <dgm:t>
        <a:bodyPr/>
        <a:lstStyle/>
        <a:p>
          <a:endParaRPr lang="id-ID"/>
        </a:p>
      </dgm:t>
    </dgm:pt>
    <dgm:pt modelId="{62834461-F04E-4961-8DB2-9A635C06F271}" type="sibTrans" cxnId="{9B74A8B3-DF11-4FC6-AAAB-0DBC20007E4A}">
      <dgm:prSet/>
      <dgm:spPr/>
      <dgm:t>
        <a:bodyPr/>
        <a:lstStyle/>
        <a:p>
          <a:endParaRPr lang="id-ID"/>
        </a:p>
      </dgm:t>
    </dgm:pt>
    <dgm:pt modelId="{154B8F92-1A54-45AB-81F5-156D2E1E3504}">
      <dgm:prSet phldrT="[Text]"/>
      <dgm:spPr/>
      <dgm:t>
        <a:bodyPr/>
        <a:lstStyle/>
        <a:p>
          <a:r>
            <a:rPr lang="id-ID" dirty="0"/>
            <a:t>Orde Baru</a:t>
          </a:r>
        </a:p>
      </dgm:t>
    </dgm:pt>
    <dgm:pt modelId="{784DE520-7404-46D3-9626-5A537C6B2F1A}" type="parTrans" cxnId="{5F8B74E4-8248-45DD-BA33-D075D0737FBE}">
      <dgm:prSet/>
      <dgm:spPr/>
      <dgm:t>
        <a:bodyPr/>
        <a:lstStyle/>
        <a:p>
          <a:endParaRPr lang="id-ID"/>
        </a:p>
      </dgm:t>
    </dgm:pt>
    <dgm:pt modelId="{BDE6DDB5-6CE5-405D-9233-E828EB1C532B}" type="sibTrans" cxnId="{5F8B74E4-8248-45DD-BA33-D075D0737FBE}">
      <dgm:prSet/>
      <dgm:spPr/>
      <dgm:t>
        <a:bodyPr/>
        <a:lstStyle/>
        <a:p>
          <a:endParaRPr lang="id-ID"/>
        </a:p>
      </dgm:t>
    </dgm:pt>
    <dgm:pt modelId="{7C1B7E47-8840-4B75-AB88-618D261B559B}">
      <dgm:prSet phldrT="[Text]" custT="1"/>
      <dgm:spPr/>
      <dgm:t>
        <a:bodyPr/>
        <a:lstStyle/>
        <a:p>
          <a:r>
            <a:rPr lang="id-ID" sz="2400" dirty="0"/>
            <a:t>Munculnya KKN (Korupsi, Kolusi, Nepotisme</a:t>
          </a:r>
        </a:p>
      </dgm:t>
    </dgm:pt>
    <dgm:pt modelId="{E82BBDCA-1295-4189-9A2A-E3566B23A737}" type="parTrans" cxnId="{74982594-B46F-4687-BA56-1760F3387652}">
      <dgm:prSet/>
      <dgm:spPr/>
      <dgm:t>
        <a:bodyPr/>
        <a:lstStyle/>
        <a:p>
          <a:endParaRPr lang="id-ID"/>
        </a:p>
      </dgm:t>
    </dgm:pt>
    <dgm:pt modelId="{7E0F8824-88E5-4694-A47D-B21205D6D3DF}" type="sibTrans" cxnId="{74982594-B46F-4687-BA56-1760F3387652}">
      <dgm:prSet/>
      <dgm:spPr/>
      <dgm:t>
        <a:bodyPr/>
        <a:lstStyle/>
        <a:p>
          <a:endParaRPr lang="id-ID"/>
        </a:p>
      </dgm:t>
    </dgm:pt>
    <dgm:pt modelId="{14F68959-AE3A-453C-AF11-04912911B117}">
      <dgm:prSet phldrT="[Text]"/>
      <dgm:spPr/>
      <dgm:t>
        <a:bodyPr/>
        <a:lstStyle/>
        <a:p>
          <a:r>
            <a:rPr lang="id-ID" dirty="0"/>
            <a:t>Era Reformasi</a:t>
          </a:r>
        </a:p>
      </dgm:t>
    </dgm:pt>
    <dgm:pt modelId="{4C66E9FA-D8F2-4F4A-835A-4DC7F07336DF}" type="parTrans" cxnId="{8A34F95C-2B77-47AB-808A-E9112C51D3D0}">
      <dgm:prSet/>
      <dgm:spPr/>
      <dgm:t>
        <a:bodyPr/>
        <a:lstStyle/>
        <a:p>
          <a:endParaRPr lang="id-ID"/>
        </a:p>
      </dgm:t>
    </dgm:pt>
    <dgm:pt modelId="{8240698F-32EC-460E-847E-46FDB0DBB45A}" type="sibTrans" cxnId="{8A34F95C-2B77-47AB-808A-E9112C51D3D0}">
      <dgm:prSet/>
      <dgm:spPr/>
      <dgm:t>
        <a:bodyPr/>
        <a:lstStyle/>
        <a:p>
          <a:endParaRPr lang="id-ID"/>
        </a:p>
      </dgm:t>
    </dgm:pt>
    <dgm:pt modelId="{045962C4-A4D8-4D04-A0B4-58D0313030B3}">
      <dgm:prSet phldrT="[Text]" custT="1"/>
      <dgm:spPr/>
      <dgm:t>
        <a:bodyPr/>
        <a:lstStyle/>
        <a:p>
          <a:r>
            <a:rPr lang="id-ID" sz="2400" dirty="0"/>
            <a:t>Eforia kebebasan berpolitik</a:t>
          </a:r>
        </a:p>
      </dgm:t>
    </dgm:pt>
    <dgm:pt modelId="{27FA2187-2225-48A1-A67C-9F6B09057FA4}" type="parTrans" cxnId="{3C3F359E-B340-4EFC-BFB3-9559A5141669}">
      <dgm:prSet/>
      <dgm:spPr/>
      <dgm:t>
        <a:bodyPr/>
        <a:lstStyle/>
        <a:p>
          <a:endParaRPr lang="id-ID"/>
        </a:p>
      </dgm:t>
    </dgm:pt>
    <dgm:pt modelId="{9281EEF7-6368-4304-8FE1-5AEFFC119FDB}" type="sibTrans" cxnId="{3C3F359E-B340-4EFC-BFB3-9559A5141669}">
      <dgm:prSet/>
      <dgm:spPr/>
      <dgm:t>
        <a:bodyPr/>
        <a:lstStyle/>
        <a:p>
          <a:endParaRPr lang="id-ID"/>
        </a:p>
      </dgm:t>
    </dgm:pt>
    <dgm:pt modelId="{B1627A22-3D2E-417B-96FF-3B0A4AAA6C5E}" type="pres">
      <dgm:prSet presAssocID="{5382A734-24D2-412D-8DD8-8E19F5696201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CC0082-9CFC-4341-AB40-29FC863C8714}" type="pres">
      <dgm:prSet presAssocID="{3F0A640E-3B9E-471D-A502-6492639F1130}" presName="composite" presStyleCnt="0"/>
      <dgm:spPr/>
    </dgm:pt>
    <dgm:pt modelId="{CB2E79DB-5CE7-42B8-9C8F-E1BF23E4C14B}" type="pres">
      <dgm:prSet presAssocID="{3F0A640E-3B9E-471D-A502-6492639F1130}" presName="BackAccent" presStyleLbl="bgShp" presStyleIdx="0" presStyleCnt="3"/>
      <dgm:spPr/>
    </dgm:pt>
    <dgm:pt modelId="{2040FF88-149F-4128-8C66-E31D5DABCA79}" type="pres">
      <dgm:prSet presAssocID="{3F0A640E-3B9E-471D-A502-6492639F1130}" presName="Accent" presStyleLbl="alignNode1" presStyleIdx="0" presStyleCnt="3"/>
      <dgm:spPr/>
    </dgm:pt>
    <dgm:pt modelId="{A380970D-265F-460E-8B5F-213CACD78829}" type="pres">
      <dgm:prSet presAssocID="{3F0A640E-3B9E-471D-A502-6492639F1130}" presName="Child" presStyleLbl="revTx" presStyleIdx="0" presStyleCnt="6" custScaleX="1429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57AC2-4C3A-4714-98EE-FDCDECC5888A}" type="pres">
      <dgm:prSet presAssocID="{3F0A640E-3B9E-471D-A502-6492639F1130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EF097-04C9-4A03-A0AB-98A687B7CB36}" type="pres">
      <dgm:prSet presAssocID="{A86C2C56-DA0C-461E-AC0A-EF7EDC6C880B}" presName="sibTrans" presStyleCnt="0"/>
      <dgm:spPr/>
    </dgm:pt>
    <dgm:pt modelId="{2E34B8A4-83EB-4BE8-9F09-B5780810CB93}" type="pres">
      <dgm:prSet presAssocID="{154B8F92-1A54-45AB-81F5-156D2E1E3504}" presName="composite" presStyleCnt="0"/>
      <dgm:spPr/>
    </dgm:pt>
    <dgm:pt modelId="{8B794EB1-A7E4-40B6-BB52-E38C7FE5D645}" type="pres">
      <dgm:prSet presAssocID="{154B8F92-1A54-45AB-81F5-156D2E1E3504}" presName="BackAccent" presStyleLbl="bgShp" presStyleIdx="1" presStyleCnt="3"/>
      <dgm:spPr/>
    </dgm:pt>
    <dgm:pt modelId="{D6B9907E-908A-44F9-9DBA-4B4FC88F37A7}" type="pres">
      <dgm:prSet presAssocID="{154B8F92-1A54-45AB-81F5-156D2E1E3504}" presName="Accent" presStyleLbl="alignNode1" presStyleIdx="1" presStyleCnt="3"/>
      <dgm:spPr/>
    </dgm:pt>
    <dgm:pt modelId="{7D4A26FF-7628-4F16-8E53-DAE62B588739}" type="pres">
      <dgm:prSet presAssocID="{154B8F92-1A54-45AB-81F5-156D2E1E350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F29E2-2CAD-49E2-86D8-FB590642C0BE}" type="pres">
      <dgm:prSet presAssocID="{154B8F92-1A54-45AB-81F5-156D2E1E350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3F206-82E8-4AF6-A82F-F010E383739A}" type="pres">
      <dgm:prSet presAssocID="{BDE6DDB5-6CE5-405D-9233-E828EB1C532B}" presName="sibTrans" presStyleCnt="0"/>
      <dgm:spPr/>
    </dgm:pt>
    <dgm:pt modelId="{239A2A5E-251C-4A21-87EF-9680CFDC7CEF}" type="pres">
      <dgm:prSet presAssocID="{14F68959-AE3A-453C-AF11-04912911B117}" presName="composite" presStyleCnt="0"/>
      <dgm:spPr/>
    </dgm:pt>
    <dgm:pt modelId="{7474833F-415A-41F7-ADCC-B04981C0FE13}" type="pres">
      <dgm:prSet presAssocID="{14F68959-AE3A-453C-AF11-04912911B117}" presName="BackAccent" presStyleLbl="bgShp" presStyleIdx="2" presStyleCnt="3"/>
      <dgm:spPr/>
    </dgm:pt>
    <dgm:pt modelId="{88C2AECF-C75C-4DC4-B367-6257DA6D27B6}" type="pres">
      <dgm:prSet presAssocID="{14F68959-AE3A-453C-AF11-04912911B117}" presName="Accent" presStyleLbl="alignNode1" presStyleIdx="2" presStyleCnt="3"/>
      <dgm:spPr/>
    </dgm:pt>
    <dgm:pt modelId="{54E160E4-7D7B-499E-8EDC-52401979947C}" type="pres">
      <dgm:prSet presAssocID="{14F68959-AE3A-453C-AF11-04912911B117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0EC56-B5CB-4CF0-A848-12000EB6F015}" type="pres">
      <dgm:prSet presAssocID="{14F68959-AE3A-453C-AF11-04912911B117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A5A8AD-B2B5-4985-BA5D-3053D7601DD9}" type="presOf" srcId="{045962C4-A4D8-4D04-A0B4-58D0313030B3}" destId="{54E160E4-7D7B-499E-8EDC-52401979947C}" srcOrd="0" destOrd="0" presId="urn:microsoft.com/office/officeart/2008/layout/IncreasingCircleProcess"/>
    <dgm:cxn modelId="{5F8B74E4-8248-45DD-BA33-D075D0737FBE}" srcId="{5382A734-24D2-412D-8DD8-8E19F5696201}" destId="{154B8F92-1A54-45AB-81F5-156D2E1E3504}" srcOrd="1" destOrd="0" parTransId="{784DE520-7404-46D3-9626-5A537C6B2F1A}" sibTransId="{BDE6DDB5-6CE5-405D-9233-E828EB1C532B}"/>
    <dgm:cxn modelId="{4E9DC3DE-0F4F-449F-A7F5-6B56E32ED532}" type="presOf" srcId="{3F0A640E-3B9E-471D-A502-6492639F1130}" destId="{B3557AC2-4C3A-4714-98EE-FDCDECC5888A}" srcOrd="0" destOrd="0" presId="urn:microsoft.com/office/officeart/2008/layout/IncreasingCircleProcess"/>
    <dgm:cxn modelId="{DEB8AB3B-9C8A-469B-8C91-A10F5127B82C}" type="presOf" srcId="{90C2D926-95B2-4E95-9244-19AFC2E020CF}" destId="{A380970D-265F-460E-8B5F-213CACD78829}" srcOrd="0" destOrd="0" presId="urn:microsoft.com/office/officeart/2008/layout/IncreasingCircleProcess"/>
    <dgm:cxn modelId="{D30F073F-7003-462B-92C0-CD2EC2EB83EB}" type="presOf" srcId="{5382A734-24D2-412D-8DD8-8E19F5696201}" destId="{B1627A22-3D2E-417B-96FF-3B0A4AAA6C5E}" srcOrd="0" destOrd="0" presId="urn:microsoft.com/office/officeart/2008/layout/IncreasingCircleProcess"/>
    <dgm:cxn modelId="{74982594-B46F-4687-BA56-1760F3387652}" srcId="{154B8F92-1A54-45AB-81F5-156D2E1E3504}" destId="{7C1B7E47-8840-4B75-AB88-618D261B559B}" srcOrd="0" destOrd="0" parTransId="{E82BBDCA-1295-4189-9A2A-E3566B23A737}" sibTransId="{7E0F8824-88E5-4694-A47D-B21205D6D3DF}"/>
    <dgm:cxn modelId="{9B74A8B3-DF11-4FC6-AAAB-0DBC20007E4A}" srcId="{3F0A640E-3B9E-471D-A502-6492639F1130}" destId="{90C2D926-95B2-4E95-9244-19AFC2E020CF}" srcOrd="0" destOrd="0" parTransId="{F9987C81-A3A9-4D57-9BA1-067A62B50DA4}" sibTransId="{62834461-F04E-4961-8DB2-9A635C06F271}"/>
    <dgm:cxn modelId="{F36244CE-DA12-4604-861F-B66579852EB8}" srcId="{5382A734-24D2-412D-8DD8-8E19F5696201}" destId="{3F0A640E-3B9E-471D-A502-6492639F1130}" srcOrd="0" destOrd="0" parTransId="{A1C0F37C-083D-4AB3-828C-30ABF689012B}" sibTransId="{A86C2C56-DA0C-461E-AC0A-EF7EDC6C880B}"/>
    <dgm:cxn modelId="{52E0C3AF-20D2-40FF-AE05-B004B0DB565C}" type="presOf" srcId="{14F68959-AE3A-453C-AF11-04912911B117}" destId="{4830EC56-B5CB-4CF0-A848-12000EB6F015}" srcOrd="0" destOrd="0" presId="urn:microsoft.com/office/officeart/2008/layout/IncreasingCircleProcess"/>
    <dgm:cxn modelId="{8A34F95C-2B77-47AB-808A-E9112C51D3D0}" srcId="{5382A734-24D2-412D-8DD8-8E19F5696201}" destId="{14F68959-AE3A-453C-AF11-04912911B117}" srcOrd="2" destOrd="0" parTransId="{4C66E9FA-D8F2-4F4A-835A-4DC7F07336DF}" sibTransId="{8240698F-32EC-460E-847E-46FDB0DBB45A}"/>
    <dgm:cxn modelId="{DCCB9F8F-41D2-4C89-B92A-735D3B61E58C}" type="presOf" srcId="{7C1B7E47-8840-4B75-AB88-618D261B559B}" destId="{7D4A26FF-7628-4F16-8E53-DAE62B588739}" srcOrd="0" destOrd="0" presId="urn:microsoft.com/office/officeart/2008/layout/IncreasingCircleProcess"/>
    <dgm:cxn modelId="{3C3F359E-B340-4EFC-BFB3-9559A5141669}" srcId="{14F68959-AE3A-453C-AF11-04912911B117}" destId="{045962C4-A4D8-4D04-A0B4-58D0313030B3}" srcOrd="0" destOrd="0" parTransId="{27FA2187-2225-48A1-A67C-9F6B09057FA4}" sibTransId="{9281EEF7-6368-4304-8FE1-5AEFFC119FDB}"/>
    <dgm:cxn modelId="{6251D599-5FEC-496B-A0CD-36D78E3A144D}" type="presOf" srcId="{154B8F92-1A54-45AB-81F5-156D2E1E3504}" destId="{6AEF29E2-2CAD-49E2-86D8-FB590642C0BE}" srcOrd="0" destOrd="0" presId="urn:microsoft.com/office/officeart/2008/layout/IncreasingCircleProcess"/>
    <dgm:cxn modelId="{BFB9CE81-E5A5-4AB7-B86F-2C43E49A1DE3}" type="presParOf" srcId="{B1627A22-3D2E-417B-96FF-3B0A4AAA6C5E}" destId="{28CC0082-9CFC-4341-AB40-29FC863C8714}" srcOrd="0" destOrd="0" presId="urn:microsoft.com/office/officeart/2008/layout/IncreasingCircleProcess"/>
    <dgm:cxn modelId="{2E9AF6FE-280E-4ADF-9223-7412BEC321FD}" type="presParOf" srcId="{28CC0082-9CFC-4341-AB40-29FC863C8714}" destId="{CB2E79DB-5CE7-42B8-9C8F-E1BF23E4C14B}" srcOrd="0" destOrd="0" presId="urn:microsoft.com/office/officeart/2008/layout/IncreasingCircleProcess"/>
    <dgm:cxn modelId="{C08601B5-2A00-449C-A37B-3BEB73FF1C3F}" type="presParOf" srcId="{28CC0082-9CFC-4341-AB40-29FC863C8714}" destId="{2040FF88-149F-4128-8C66-E31D5DABCA79}" srcOrd="1" destOrd="0" presId="urn:microsoft.com/office/officeart/2008/layout/IncreasingCircleProcess"/>
    <dgm:cxn modelId="{693AFDC0-3F12-482C-8082-0F84BD8FEA77}" type="presParOf" srcId="{28CC0082-9CFC-4341-AB40-29FC863C8714}" destId="{A380970D-265F-460E-8B5F-213CACD78829}" srcOrd="2" destOrd="0" presId="urn:microsoft.com/office/officeart/2008/layout/IncreasingCircleProcess"/>
    <dgm:cxn modelId="{712AE96A-5E2F-4C80-8956-05B064B1369A}" type="presParOf" srcId="{28CC0082-9CFC-4341-AB40-29FC863C8714}" destId="{B3557AC2-4C3A-4714-98EE-FDCDECC5888A}" srcOrd="3" destOrd="0" presId="urn:microsoft.com/office/officeart/2008/layout/IncreasingCircleProcess"/>
    <dgm:cxn modelId="{0A75E18B-0CE6-40E5-ABD8-687E84CD8558}" type="presParOf" srcId="{B1627A22-3D2E-417B-96FF-3B0A4AAA6C5E}" destId="{5E4EF097-04C9-4A03-A0AB-98A687B7CB36}" srcOrd="1" destOrd="0" presId="urn:microsoft.com/office/officeart/2008/layout/IncreasingCircleProcess"/>
    <dgm:cxn modelId="{F625E907-8C39-4385-A30D-234580D55515}" type="presParOf" srcId="{B1627A22-3D2E-417B-96FF-3B0A4AAA6C5E}" destId="{2E34B8A4-83EB-4BE8-9F09-B5780810CB93}" srcOrd="2" destOrd="0" presId="urn:microsoft.com/office/officeart/2008/layout/IncreasingCircleProcess"/>
    <dgm:cxn modelId="{5749F742-2A28-4AB5-899A-DC658AF55274}" type="presParOf" srcId="{2E34B8A4-83EB-4BE8-9F09-B5780810CB93}" destId="{8B794EB1-A7E4-40B6-BB52-E38C7FE5D645}" srcOrd="0" destOrd="0" presId="urn:microsoft.com/office/officeart/2008/layout/IncreasingCircleProcess"/>
    <dgm:cxn modelId="{4017F6F1-336C-49FB-AE13-793CA137C846}" type="presParOf" srcId="{2E34B8A4-83EB-4BE8-9F09-B5780810CB93}" destId="{D6B9907E-908A-44F9-9DBA-4B4FC88F37A7}" srcOrd="1" destOrd="0" presId="urn:microsoft.com/office/officeart/2008/layout/IncreasingCircleProcess"/>
    <dgm:cxn modelId="{3CB9181A-F510-461F-BD21-39B825FB77C3}" type="presParOf" srcId="{2E34B8A4-83EB-4BE8-9F09-B5780810CB93}" destId="{7D4A26FF-7628-4F16-8E53-DAE62B588739}" srcOrd="2" destOrd="0" presId="urn:microsoft.com/office/officeart/2008/layout/IncreasingCircleProcess"/>
    <dgm:cxn modelId="{5B613881-AFA5-4A12-A56D-3300513E340F}" type="presParOf" srcId="{2E34B8A4-83EB-4BE8-9F09-B5780810CB93}" destId="{6AEF29E2-2CAD-49E2-86D8-FB590642C0BE}" srcOrd="3" destOrd="0" presId="urn:microsoft.com/office/officeart/2008/layout/IncreasingCircleProcess"/>
    <dgm:cxn modelId="{ED00CC8B-0E0D-47BC-B72B-72B0A4D2CF36}" type="presParOf" srcId="{B1627A22-3D2E-417B-96FF-3B0A4AAA6C5E}" destId="{61F3F206-82E8-4AF6-A82F-F010E383739A}" srcOrd="3" destOrd="0" presId="urn:microsoft.com/office/officeart/2008/layout/IncreasingCircleProcess"/>
    <dgm:cxn modelId="{D086A83E-2522-42C1-9157-00B61129D52A}" type="presParOf" srcId="{B1627A22-3D2E-417B-96FF-3B0A4AAA6C5E}" destId="{239A2A5E-251C-4A21-87EF-9680CFDC7CEF}" srcOrd="4" destOrd="0" presId="urn:microsoft.com/office/officeart/2008/layout/IncreasingCircleProcess"/>
    <dgm:cxn modelId="{31C6B8B0-8C1B-42C8-8A03-C2544C586D85}" type="presParOf" srcId="{239A2A5E-251C-4A21-87EF-9680CFDC7CEF}" destId="{7474833F-415A-41F7-ADCC-B04981C0FE13}" srcOrd="0" destOrd="0" presId="urn:microsoft.com/office/officeart/2008/layout/IncreasingCircleProcess"/>
    <dgm:cxn modelId="{8D415D36-B8F0-4FCE-9669-561414DFD5C2}" type="presParOf" srcId="{239A2A5E-251C-4A21-87EF-9680CFDC7CEF}" destId="{88C2AECF-C75C-4DC4-B367-6257DA6D27B6}" srcOrd="1" destOrd="0" presId="urn:microsoft.com/office/officeart/2008/layout/IncreasingCircleProcess"/>
    <dgm:cxn modelId="{5B5A4A71-70D1-4090-B523-7C1375ED51EF}" type="presParOf" srcId="{239A2A5E-251C-4A21-87EF-9680CFDC7CEF}" destId="{54E160E4-7D7B-499E-8EDC-52401979947C}" srcOrd="2" destOrd="0" presId="urn:microsoft.com/office/officeart/2008/layout/IncreasingCircleProcess"/>
    <dgm:cxn modelId="{711F5092-179A-4C70-A429-9A2C22158917}" type="presParOf" srcId="{239A2A5E-251C-4A21-87EF-9680CFDC7CEF}" destId="{4830EC56-B5CB-4CF0-A848-12000EB6F015}" srcOrd="3" destOrd="0" presId="urn:microsoft.com/office/officeart/2008/layout/IncreasingCircleProcess"/>
  </dgm:cxnLst>
  <dgm:bg>
    <a:solidFill>
      <a:schemeClr val="accent1">
        <a:tint val="40000"/>
        <a:hueOff val="0"/>
        <a:satOff val="0"/>
        <a:lumOff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5255E9-61B9-4048-A1D5-CF50060641D0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</dgm:pt>
    <dgm:pt modelId="{3E2DB3E8-CC61-4A37-8E21-035688DF1DB1}">
      <dgm:prSet phldrT="[Text]" custT="1"/>
      <dgm:spPr/>
      <dgm:t>
        <a:bodyPr/>
        <a:lstStyle/>
        <a:p>
          <a:r>
            <a:rPr lang="id-ID" sz="1400" dirty="0">
              <a:solidFill>
                <a:schemeClr val="tx1"/>
              </a:solidFill>
            </a:rPr>
            <a:t>K</a:t>
          </a:r>
          <a:r>
            <a:rPr lang="en-US" sz="1400" dirty="0" err="1">
              <a:solidFill>
                <a:schemeClr val="tx1"/>
              </a:solidFill>
            </a:rPr>
            <a:t>eyakinan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bangsa</a:t>
          </a:r>
          <a:r>
            <a:rPr lang="en-US" sz="1400" dirty="0">
              <a:solidFill>
                <a:schemeClr val="tx1"/>
              </a:solidFill>
            </a:rPr>
            <a:t> Indonesia </a:t>
          </a:r>
          <a:r>
            <a:rPr lang="en-US" sz="1400" dirty="0" err="1">
              <a:solidFill>
                <a:schemeClr val="tx1"/>
              </a:solidFill>
            </a:rPr>
            <a:t>bahwa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Tuhan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sebagai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penjamin</a:t>
          </a:r>
          <a:r>
            <a:rPr lang="en-US" sz="1400" dirty="0">
              <a:solidFill>
                <a:schemeClr val="tx1"/>
              </a:solidFill>
            </a:rPr>
            <a:t> </a:t>
          </a:r>
          <a:r>
            <a:rPr lang="en-US" sz="1400" dirty="0" err="1">
              <a:solidFill>
                <a:schemeClr val="tx1"/>
              </a:solidFill>
            </a:rPr>
            <a:t>prinsip-prinsip</a:t>
          </a:r>
          <a:r>
            <a:rPr lang="en-US" sz="1400" dirty="0">
              <a:solidFill>
                <a:schemeClr val="tx1"/>
              </a:solidFill>
            </a:rPr>
            <a:t> moral.</a:t>
          </a:r>
          <a:endParaRPr lang="id-ID" sz="1400" dirty="0">
            <a:solidFill>
              <a:schemeClr val="tx1"/>
            </a:solidFill>
          </a:endParaRPr>
        </a:p>
      </dgm:t>
    </dgm:pt>
    <dgm:pt modelId="{44D0F240-36A8-484F-8CBC-5856AF8B09C4}" type="parTrans" cxnId="{EDCE9E0F-1B95-4FFD-A0F5-FC98BF0C0BA3}">
      <dgm:prSet/>
      <dgm:spPr/>
      <dgm:t>
        <a:bodyPr/>
        <a:lstStyle/>
        <a:p>
          <a:endParaRPr lang="id-ID"/>
        </a:p>
      </dgm:t>
    </dgm:pt>
    <dgm:pt modelId="{517A7118-6EEC-4BA4-9395-75A0AD568979}" type="sibTrans" cxnId="{EDCE9E0F-1B95-4FFD-A0F5-FC98BF0C0BA3}">
      <dgm:prSet/>
      <dgm:spPr/>
      <dgm:t>
        <a:bodyPr/>
        <a:lstStyle/>
        <a:p>
          <a:endParaRPr lang="id-ID"/>
        </a:p>
      </dgm:t>
    </dgm:pt>
    <dgm:pt modelId="{CEF1951F-A73A-44EA-B2F0-00409CD4B91A}">
      <dgm:prSet phldrT="[Text]"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</a:rPr>
            <a:t>T</a:t>
          </a:r>
          <a:r>
            <a:rPr lang="en-US" sz="1600" dirty="0" err="1">
              <a:solidFill>
                <a:schemeClr val="tx1"/>
              </a:solidFill>
            </a:rPr>
            <a:t>indakan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manusia</a:t>
          </a:r>
          <a:r>
            <a:rPr lang="en-US" sz="1600" dirty="0">
              <a:solidFill>
                <a:schemeClr val="tx1"/>
              </a:solidFill>
            </a:rPr>
            <a:t> yang </a:t>
          </a:r>
          <a:r>
            <a:rPr lang="en-US" sz="1600" dirty="0" err="1">
              <a:solidFill>
                <a:schemeClr val="tx1"/>
              </a:solidFill>
            </a:rPr>
            <a:t>mengandung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implikasi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dan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konsekuensi</a:t>
          </a:r>
          <a:r>
            <a:rPr lang="en-US" sz="1600" dirty="0">
              <a:solidFill>
                <a:schemeClr val="tx1"/>
              </a:solidFill>
            </a:rPr>
            <a:t> moral</a:t>
          </a:r>
          <a:r>
            <a:rPr lang="id-ID" sz="1600" dirty="0">
              <a:solidFill>
                <a:schemeClr val="tx1"/>
              </a:solidFill>
            </a:rPr>
            <a:t>.</a:t>
          </a:r>
        </a:p>
      </dgm:t>
    </dgm:pt>
    <dgm:pt modelId="{F6DB1DB5-0E8E-4F3F-B219-7DAE31BDA61D}" type="parTrans" cxnId="{77038844-DAFA-4113-9B64-F3B17026E067}">
      <dgm:prSet/>
      <dgm:spPr/>
      <dgm:t>
        <a:bodyPr/>
        <a:lstStyle/>
        <a:p>
          <a:endParaRPr lang="id-ID"/>
        </a:p>
      </dgm:t>
    </dgm:pt>
    <dgm:pt modelId="{32ECCA90-41DA-48D3-9778-C7F9DE985579}" type="sibTrans" cxnId="{77038844-DAFA-4113-9B64-F3B17026E067}">
      <dgm:prSet/>
      <dgm:spPr/>
      <dgm:t>
        <a:bodyPr/>
        <a:lstStyle/>
        <a:p>
          <a:endParaRPr lang="id-ID"/>
        </a:p>
      </dgm:t>
    </dgm:pt>
    <dgm:pt modelId="{CEF3BD8D-F1EC-4B6D-8496-22685B5B96C6}">
      <dgm:prSet phldrT="[Text]" custT="1"/>
      <dgm:spPr/>
      <dgm:t>
        <a:bodyPr/>
        <a:lstStyle/>
        <a:p>
          <a:r>
            <a:rPr lang="id-ID" sz="1600" dirty="0">
              <a:solidFill>
                <a:schemeClr val="tx1"/>
              </a:solidFill>
            </a:rPr>
            <a:t>M</a:t>
          </a:r>
          <a:r>
            <a:rPr lang="en-US" sz="1600" dirty="0" err="1">
              <a:solidFill>
                <a:schemeClr val="tx1"/>
              </a:solidFill>
            </a:rPr>
            <a:t>ementingkan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masalah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bangsa</a:t>
          </a:r>
          <a:r>
            <a:rPr lang="en-US" sz="1600" dirty="0">
              <a:solidFill>
                <a:schemeClr val="tx1"/>
              </a:solidFill>
            </a:rPr>
            <a:t> di </a:t>
          </a:r>
          <a:r>
            <a:rPr lang="en-US" sz="1600" dirty="0" err="1">
              <a:solidFill>
                <a:schemeClr val="tx1"/>
              </a:solidFill>
            </a:rPr>
            <a:t>atas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kepentingan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individu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atau</a:t>
          </a:r>
          <a:r>
            <a:rPr lang="en-US" sz="1600" dirty="0">
              <a:solidFill>
                <a:schemeClr val="tx1"/>
              </a:solidFill>
            </a:rPr>
            <a:t> </a:t>
          </a:r>
          <a:r>
            <a:rPr lang="en-US" sz="1600" dirty="0" err="1">
              <a:solidFill>
                <a:schemeClr val="tx1"/>
              </a:solidFill>
            </a:rPr>
            <a:t>kelompok</a:t>
          </a:r>
          <a:r>
            <a:rPr lang="en-US" sz="1600" dirty="0">
              <a:solidFill>
                <a:schemeClr val="tx1"/>
              </a:solidFill>
            </a:rPr>
            <a:t>.</a:t>
          </a:r>
          <a:endParaRPr lang="id-ID" sz="1600" dirty="0">
            <a:solidFill>
              <a:schemeClr val="tx1"/>
            </a:solidFill>
          </a:endParaRPr>
        </a:p>
      </dgm:t>
    </dgm:pt>
    <dgm:pt modelId="{078C6A92-739C-4C29-BCC8-7D25FA7BAA95}" type="parTrans" cxnId="{25372EFB-FF0E-4724-A9A7-587B0E63F98A}">
      <dgm:prSet/>
      <dgm:spPr/>
      <dgm:t>
        <a:bodyPr/>
        <a:lstStyle/>
        <a:p>
          <a:endParaRPr lang="id-ID"/>
        </a:p>
      </dgm:t>
    </dgm:pt>
    <dgm:pt modelId="{3A9811D3-AA91-42E6-A74C-859C1D8710D3}" type="sibTrans" cxnId="{25372EFB-FF0E-4724-A9A7-587B0E63F98A}">
      <dgm:prSet/>
      <dgm:spPr/>
      <dgm:t>
        <a:bodyPr/>
        <a:lstStyle/>
        <a:p>
          <a:endParaRPr lang="id-ID"/>
        </a:p>
      </dgm:t>
    </dgm:pt>
    <dgm:pt modelId="{CAF81F1E-84FE-4C26-9276-F9EC95039CAC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P</a:t>
          </a:r>
          <a:r>
            <a:rPr lang="en-US" dirty="0" err="1">
              <a:solidFill>
                <a:schemeClr val="tx1"/>
              </a:solidFill>
            </a:rPr>
            <a:t>rinsip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musyawarah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untuk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mufakat</a:t>
          </a:r>
          <a:r>
            <a:rPr lang="en-US" dirty="0">
              <a:solidFill>
                <a:schemeClr val="tx1"/>
              </a:solidFill>
            </a:rPr>
            <a:t>. </a:t>
          </a:r>
          <a:endParaRPr lang="id-ID" dirty="0">
            <a:solidFill>
              <a:schemeClr val="tx1"/>
            </a:solidFill>
          </a:endParaRPr>
        </a:p>
      </dgm:t>
    </dgm:pt>
    <dgm:pt modelId="{D01841E1-8804-4E1B-A8BD-285C86136C0A}" type="parTrans" cxnId="{217CC908-C2C7-412A-8C0E-163D57E41865}">
      <dgm:prSet/>
      <dgm:spPr/>
      <dgm:t>
        <a:bodyPr/>
        <a:lstStyle/>
        <a:p>
          <a:endParaRPr lang="id-ID"/>
        </a:p>
      </dgm:t>
    </dgm:pt>
    <dgm:pt modelId="{5829DF92-4AF0-47EA-8F54-96DF5FE021CF}" type="sibTrans" cxnId="{217CC908-C2C7-412A-8C0E-163D57E41865}">
      <dgm:prSet/>
      <dgm:spPr/>
      <dgm:t>
        <a:bodyPr/>
        <a:lstStyle/>
        <a:p>
          <a:endParaRPr lang="id-ID"/>
        </a:p>
      </dgm:t>
    </dgm:pt>
    <dgm:pt modelId="{28A4051F-AC0F-4B8F-8C1E-00D985A6C80E}">
      <dgm:prSet phldrT="[Text]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M</a:t>
          </a:r>
          <a:r>
            <a:rPr lang="en-US" dirty="0" err="1">
              <a:solidFill>
                <a:schemeClr val="tx1"/>
              </a:solidFill>
            </a:rPr>
            <a:t>enonjolkan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keutamaan</a:t>
          </a:r>
          <a:r>
            <a:rPr lang="en-US" dirty="0">
              <a:solidFill>
                <a:schemeClr val="tx1"/>
              </a:solidFill>
            </a:rPr>
            <a:t> (</a:t>
          </a:r>
          <a:r>
            <a:rPr lang="en-US" i="1" dirty="0">
              <a:solidFill>
                <a:schemeClr val="tx1"/>
              </a:solidFill>
            </a:rPr>
            <a:t>virtue ethics) </a:t>
          </a:r>
          <a:r>
            <a:rPr lang="en-US" dirty="0">
              <a:solidFill>
                <a:schemeClr val="tx1"/>
              </a:solidFill>
            </a:rPr>
            <a:t>yang </a:t>
          </a:r>
          <a:r>
            <a:rPr lang="en-US" dirty="0" err="1">
              <a:solidFill>
                <a:schemeClr val="tx1"/>
              </a:solidFill>
            </a:rPr>
            <a:t>terkandung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dalam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nilai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keadilan</a:t>
          </a:r>
          <a:r>
            <a:rPr lang="id-ID" dirty="0">
              <a:solidFill>
                <a:schemeClr val="tx1"/>
              </a:solidFill>
            </a:rPr>
            <a:t>.</a:t>
          </a:r>
        </a:p>
      </dgm:t>
    </dgm:pt>
    <dgm:pt modelId="{F9159B95-F226-4C3B-9945-6FE39D075F71}" type="parTrans" cxnId="{9397282E-261B-4A2C-9AD9-2E5B62C849BB}">
      <dgm:prSet/>
      <dgm:spPr/>
      <dgm:t>
        <a:bodyPr/>
        <a:lstStyle/>
        <a:p>
          <a:endParaRPr lang="id-ID"/>
        </a:p>
      </dgm:t>
    </dgm:pt>
    <dgm:pt modelId="{DE22EB71-0F15-4607-8A05-A08C050E52EB}" type="sibTrans" cxnId="{9397282E-261B-4A2C-9AD9-2E5B62C849BB}">
      <dgm:prSet/>
      <dgm:spPr/>
      <dgm:t>
        <a:bodyPr/>
        <a:lstStyle/>
        <a:p>
          <a:endParaRPr lang="id-ID"/>
        </a:p>
      </dgm:t>
    </dgm:pt>
    <dgm:pt modelId="{6E7CE0C1-B32C-4548-BEBD-C02DD73C7DD4}" type="pres">
      <dgm:prSet presAssocID="{785255E9-61B9-4048-A1D5-CF50060641D0}" presName="Name0" presStyleCnt="0">
        <dgm:presLayoutVars>
          <dgm:dir/>
          <dgm:resizeHandles val="exact"/>
        </dgm:presLayoutVars>
      </dgm:prSet>
      <dgm:spPr/>
    </dgm:pt>
    <dgm:pt modelId="{386822A7-7431-4C29-A49D-A3F59B1F51D8}" type="pres">
      <dgm:prSet presAssocID="{785255E9-61B9-4048-A1D5-CF50060641D0}" presName="fgShape" presStyleLbl="fgShp" presStyleIdx="0" presStyleCnt="1"/>
      <dgm:spPr/>
    </dgm:pt>
    <dgm:pt modelId="{2A22A7F6-90B2-4516-B170-BA3FF715BD9B}" type="pres">
      <dgm:prSet presAssocID="{785255E9-61B9-4048-A1D5-CF50060641D0}" presName="linComp" presStyleCnt="0"/>
      <dgm:spPr/>
    </dgm:pt>
    <dgm:pt modelId="{D56ECE5F-BA35-44A7-A7FF-42E8DA341118}" type="pres">
      <dgm:prSet presAssocID="{3E2DB3E8-CC61-4A37-8E21-035688DF1DB1}" presName="compNode" presStyleCnt="0"/>
      <dgm:spPr/>
    </dgm:pt>
    <dgm:pt modelId="{BD39FDA3-1E33-4FAD-9C8D-5B0D9CB6BE63}" type="pres">
      <dgm:prSet presAssocID="{3E2DB3E8-CC61-4A37-8E21-035688DF1DB1}" presName="bkgdShape" presStyleLbl="node1" presStyleIdx="0" presStyleCnt="5"/>
      <dgm:spPr/>
      <dgm:t>
        <a:bodyPr/>
        <a:lstStyle/>
        <a:p>
          <a:endParaRPr lang="en-US"/>
        </a:p>
      </dgm:t>
    </dgm:pt>
    <dgm:pt modelId="{62A18666-B669-489E-BF4A-2F80A790AF4A}" type="pres">
      <dgm:prSet presAssocID="{3E2DB3E8-CC61-4A37-8E21-035688DF1DB1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07307-120A-4DED-8713-FD07F1FBAA06}" type="pres">
      <dgm:prSet presAssocID="{3E2DB3E8-CC61-4A37-8E21-035688DF1DB1}" presName="invisiNode" presStyleLbl="node1" presStyleIdx="0" presStyleCnt="5"/>
      <dgm:spPr/>
    </dgm:pt>
    <dgm:pt modelId="{F30B23D1-88AF-4CB5-B40E-0FB4D08EC321}" type="pres">
      <dgm:prSet presAssocID="{3E2DB3E8-CC61-4A37-8E21-035688DF1DB1}" presName="imagNode" presStyleLbl="fgImgPlace1" presStyleIdx="0" presStyleCnt="5" custLinFactNeighborX="-4780" custLinFactNeighborY="-95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t="-5000" r="-5000" b="-7000"/>
          </a:stretch>
        </a:blipFill>
      </dgm:spPr>
    </dgm:pt>
    <dgm:pt modelId="{0FF3817C-6E3A-4549-9A84-B65D2E59D394}" type="pres">
      <dgm:prSet presAssocID="{517A7118-6EEC-4BA4-9395-75A0AD5689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0E44202-D192-4AF4-8F3A-80D9E0150CC0}" type="pres">
      <dgm:prSet presAssocID="{CEF1951F-A73A-44EA-B2F0-00409CD4B91A}" presName="compNode" presStyleCnt="0"/>
      <dgm:spPr/>
    </dgm:pt>
    <dgm:pt modelId="{5704E447-C77E-4E82-A6FD-601F49E8CDB1}" type="pres">
      <dgm:prSet presAssocID="{CEF1951F-A73A-44EA-B2F0-00409CD4B91A}" presName="bkgdShape" presStyleLbl="node1" presStyleIdx="1" presStyleCnt="5"/>
      <dgm:spPr/>
      <dgm:t>
        <a:bodyPr/>
        <a:lstStyle/>
        <a:p>
          <a:endParaRPr lang="en-US"/>
        </a:p>
      </dgm:t>
    </dgm:pt>
    <dgm:pt modelId="{1138B7B1-D085-46CA-9F3E-4EB7536BCFA9}" type="pres">
      <dgm:prSet presAssocID="{CEF1951F-A73A-44EA-B2F0-00409CD4B91A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B4C67-A31A-484D-A83F-B55C09602E3E}" type="pres">
      <dgm:prSet presAssocID="{CEF1951F-A73A-44EA-B2F0-00409CD4B91A}" presName="invisiNode" presStyleLbl="node1" presStyleIdx="1" presStyleCnt="5"/>
      <dgm:spPr/>
    </dgm:pt>
    <dgm:pt modelId="{7122F51E-B6CC-451F-B991-DECFAAFE2F8C}" type="pres">
      <dgm:prSet presAssocID="{CEF1951F-A73A-44EA-B2F0-00409CD4B91A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91BF185-4059-409C-B848-C048338D569C}" type="pres">
      <dgm:prSet presAssocID="{32ECCA90-41DA-48D3-9778-C7F9DE98557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1E9A1ED-1188-4482-9312-6B9CCDBD3926}" type="pres">
      <dgm:prSet presAssocID="{CEF3BD8D-F1EC-4B6D-8496-22685B5B96C6}" presName="compNode" presStyleCnt="0"/>
      <dgm:spPr/>
    </dgm:pt>
    <dgm:pt modelId="{45811334-E6C3-451E-9D07-F47C2F52AAA1}" type="pres">
      <dgm:prSet presAssocID="{CEF3BD8D-F1EC-4B6D-8496-22685B5B96C6}" presName="bkgdShape" presStyleLbl="node1" presStyleIdx="2" presStyleCnt="5"/>
      <dgm:spPr/>
      <dgm:t>
        <a:bodyPr/>
        <a:lstStyle/>
        <a:p>
          <a:endParaRPr lang="en-US"/>
        </a:p>
      </dgm:t>
    </dgm:pt>
    <dgm:pt modelId="{BA75DFA3-1895-4B7D-8E7D-EFBFA634A029}" type="pres">
      <dgm:prSet presAssocID="{CEF3BD8D-F1EC-4B6D-8496-22685B5B96C6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28075-7022-42DE-9AB5-BBDD5DB26CD9}" type="pres">
      <dgm:prSet presAssocID="{CEF3BD8D-F1EC-4B6D-8496-22685B5B96C6}" presName="invisiNode" presStyleLbl="node1" presStyleIdx="2" presStyleCnt="5"/>
      <dgm:spPr/>
    </dgm:pt>
    <dgm:pt modelId="{9CD27686-3991-47A8-A3CD-F1DF1D033224}" type="pres">
      <dgm:prSet presAssocID="{CEF3BD8D-F1EC-4B6D-8496-22685B5B96C6}" presName="imagNode" presStyleLbl="fgImgPlace1" presStyleIdx="2" presStyleCnt="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t="-3000" r="-3000" b="-3000"/>
          </a:stretch>
        </a:blipFill>
      </dgm:spPr>
    </dgm:pt>
    <dgm:pt modelId="{72611C7C-071B-484F-8492-BB8987E3C7FA}" type="pres">
      <dgm:prSet presAssocID="{3A9811D3-AA91-42E6-A74C-859C1D8710D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79D192F-9939-40F4-882B-67911F9889AE}" type="pres">
      <dgm:prSet presAssocID="{CAF81F1E-84FE-4C26-9276-F9EC95039CAC}" presName="compNode" presStyleCnt="0"/>
      <dgm:spPr/>
    </dgm:pt>
    <dgm:pt modelId="{2AD510DE-EC13-4FCE-BC5F-59AA62A31D25}" type="pres">
      <dgm:prSet presAssocID="{CAF81F1E-84FE-4C26-9276-F9EC95039CAC}" presName="bkgdShape" presStyleLbl="node1" presStyleIdx="3" presStyleCnt="5"/>
      <dgm:spPr/>
      <dgm:t>
        <a:bodyPr/>
        <a:lstStyle/>
        <a:p>
          <a:endParaRPr lang="en-US"/>
        </a:p>
      </dgm:t>
    </dgm:pt>
    <dgm:pt modelId="{8A14482C-BE2D-481C-BF83-510F90F102C7}" type="pres">
      <dgm:prSet presAssocID="{CAF81F1E-84FE-4C26-9276-F9EC95039CAC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32727-3C1E-4F98-AE18-600AA9277F9A}" type="pres">
      <dgm:prSet presAssocID="{CAF81F1E-84FE-4C26-9276-F9EC95039CAC}" presName="invisiNode" presStyleLbl="node1" presStyleIdx="3" presStyleCnt="5"/>
      <dgm:spPr/>
    </dgm:pt>
    <dgm:pt modelId="{D6C8E92C-A43A-4B4F-A98D-EEFF0876CFB2}" type="pres">
      <dgm:prSet presAssocID="{CAF81F1E-84FE-4C26-9276-F9EC95039CAC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3CBB51DF-E95B-4516-B5AE-ECB941C873F1}" type="pres">
      <dgm:prSet presAssocID="{5829DF92-4AF0-47EA-8F54-96DF5FE021C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F1F035F-0034-48EC-ACDA-18D63CB0D29A}" type="pres">
      <dgm:prSet presAssocID="{28A4051F-AC0F-4B8F-8C1E-00D985A6C80E}" presName="compNode" presStyleCnt="0"/>
      <dgm:spPr/>
    </dgm:pt>
    <dgm:pt modelId="{F063E37C-149A-4684-BA56-AC96335FD04B}" type="pres">
      <dgm:prSet presAssocID="{28A4051F-AC0F-4B8F-8C1E-00D985A6C80E}" presName="bkgdShape" presStyleLbl="node1" presStyleIdx="4" presStyleCnt="5"/>
      <dgm:spPr/>
      <dgm:t>
        <a:bodyPr/>
        <a:lstStyle/>
        <a:p>
          <a:endParaRPr lang="en-US"/>
        </a:p>
      </dgm:t>
    </dgm:pt>
    <dgm:pt modelId="{481162BB-D3C7-4F81-9C91-437A674A1985}" type="pres">
      <dgm:prSet presAssocID="{28A4051F-AC0F-4B8F-8C1E-00D985A6C80E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3CE41-4C95-4311-A7C6-6B0BB0376E80}" type="pres">
      <dgm:prSet presAssocID="{28A4051F-AC0F-4B8F-8C1E-00D985A6C80E}" presName="invisiNode" presStyleLbl="node1" presStyleIdx="4" presStyleCnt="5"/>
      <dgm:spPr/>
    </dgm:pt>
    <dgm:pt modelId="{51C88E39-F543-4E7D-AF26-B817BBFC2BF3}" type="pres">
      <dgm:prSet presAssocID="{28A4051F-AC0F-4B8F-8C1E-00D985A6C80E}" presName="imagNode" presStyleLbl="fgImgPlace1" presStyleIdx="4" presStyleCnt="5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t="-3000" r="-3000" b="-3000"/>
          </a:stretch>
        </a:blipFill>
      </dgm:spPr>
    </dgm:pt>
  </dgm:ptLst>
  <dgm:cxnLst>
    <dgm:cxn modelId="{217CC908-C2C7-412A-8C0E-163D57E41865}" srcId="{785255E9-61B9-4048-A1D5-CF50060641D0}" destId="{CAF81F1E-84FE-4C26-9276-F9EC95039CAC}" srcOrd="3" destOrd="0" parTransId="{D01841E1-8804-4E1B-A8BD-285C86136C0A}" sibTransId="{5829DF92-4AF0-47EA-8F54-96DF5FE021CF}"/>
    <dgm:cxn modelId="{B911FD8F-05DF-4122-A217-79DF844259C3}" type="presOf" srcId="{28A4051F-AC0F-4B8F-8C1E-00D985A6C80E}" destId="{F063E37C-149A-4684-BA56-AC96335FD04B}" srcOrd="0" destOrd="0" presId="urn:microsoft.com/office/officeart/2005/8/layout/hList7"/>
    <dgm:cxn modelId="{023DE749-F8CC-48E9-BA0C-A00B2353FBFD}" type="presOf" srcId="{CAF81F1E-84FE-4C26-9276-F9EC95039CAC}" destId="{8A14482C-BE2D-481C-BF83-510F90F102C7}" srcOrd="1" destOrd="0" presId="urn:microsoft.com/office/officeart/2005/8/layout/hList7"/>
    <dgm:cxn modelId="{5B1BEDDE-9414-43A1-BAE3-070593DBD617}" type="presOf" srcId="{CEF3BD8D-F1EC-4B6D-8496-22685B5B96C6}" destId="{BA75DFA3-1895-4B7D-8E7D-EFBFA634A029}" srcOrd="1" destOrd="0" presId="urn:microsoft.com/office/officeart/2005/8/layout/hList7"/>
    <dgm:cxn modelId="{EDCE9E0F-1B95-4FFD-A0F5-FC98BF0C0BA3}" srcId="{785255E9-61B9-4048-A1D5-CF50060641D0}" destId="{3E2DB3E8-CC61-4A37-8E21-035688DF1DB1}" srcOrd="0" destOrd="0" parTransId="{44D0F240-36A8-484F-8CBC-5856AF8B09C4}" sibTransId="{517A7118-6EEC-4BA4-9395-75A0AD568979}"/>
    <dgm:cxn modelId="{C6B3886E-FAAA-4910-81E1-77944BC0FCE0}" type="presOf" srcId="{CAF81F1E-84FE-4C26-9276-F9EC95039CAC}" destId="{2AD510DE-EC13-4FCE-BC5F-59AA62A31D25}" srcOrd="0" destOrd="0" presId="urn:microsoft.com/office/officeart/2005/8/layout/hList7"/>
    <dgm:cxn modelId="{7C262732-FBB2-4638-B32A-1BB3DFAC1E2A}" type="presOf" srcId="{3E2DB3E8-CC61-4A37-8E21-035688DF1DB1}" destId="{62A18666-B669-489E-BF4A-2F80A790AF4A}" srcOrd="1" destOrd="0" presId="urn:microsoft.com/office/officeart/2005/8/layout/hList7"/>
    <dgm:cxn modelId="{FF49FF1C-2CF6-41BD-B274-8F34529F2911}" type="presOf" srcId="{785255E9-61B9-4048-A1D5-CF50060641D0}" destId="{6E7CE0C1-B32C-4548-BEBD-C02DD73C7DD4}" srcOrd="0" destOrd="0" presId="urn:microsoft.com/office/officeart/2005/8/layout/hList7"/>
    <dgm:cxn modelId="{E932E97D-070B-4B16-B890-3295B0C74DA0}" type="presOf" srcId="{28A4051F-AC0F-4B8F-8C1E-00D985A6C80E}" destId="{481162BB-D3C7-4F81-9C91-437A674A1985}" srcOrd="1" destOrd="0" presId="urn:microsoft.com/office/officeart/2005/8/layout/hList7"/>
    <dgm:cxn modelId="{9397282E-261B-4A2C-9AD9-2E5B62C849BB}" srcId="{785255E9-61B9-4048-A1D5-CF50060641D0}" destId="{28A4051F-AC0F-4B8F-8C1E-00D985A6C80E}" srcOrd="4" destOrd="0" parTransId="{F9159B95-F226-4C3B-9945-6FE39D075F71}" sibTransId="{DE22EB71-0F15-4607-8A05-A08C050E52EB}"/>
    <dgm:cxn modelId="{3FA0E261-9EF1-4CD5-92DD-C27C448EB585}" type="presOf" srcId="{CEF1951F-A73A-44EA-B2F0-00409CD4B91A}" destId="{5704E447-C77E-4E82-A6FD-601F49E8CDB1}" srcOrd="0" destOrd="0" presId="urn:microsoft.com/office/officeart/2005/8/layout/hList7"/>
    <dgm:cxn modelId="{BB245EA2-446A-4373-AB57-3857FEC9FEA4}" type="presOf" srcId="{CEF3BD8D-F1EC-4B6D-8496-22685B5B96C6}" destId="{45811334-E6C3-451E-9D07-F47C2F52AAA1}" srcOrd="0" destOrd="0" presId="urn:microsoft.com/office/officeart/2005/8/layout/hList7"/>
    <dgm:cxn modelId="{86E2C481-3DA4-4DF8-8BAC-4C3637FF5956}" type="presOf" srcId="{5829DF92-4AF0-47EA-8F54-96DF5FE021CF}" destId="{3CBB51DF-E95B-4516-B5AE-ECB941C873F1}" srcOrd="0" destOrd="0" presId="urn:microsoft.com/office/officeart/2005/8/layout/hList7"/>
    <dgm:cxn modelId="{1E00E3B8-DF46-4F68-BF73-BC30C586A3C2}" type="presOf" srcId="{32ECCA90-41DA-48D3-9778-C7F9DE985579}" destId="{D91BF185-4059-409C-B848-C048338D569C}" srcOrd="0" destOrd="0" presId="urn:microsoft.com/office/officeart/2005/8/layout/hList7"/>
    <dgm:cxn modelId="{1CAE9933-CFF6-4C77-836A-88D6EAD533FB}" type="presOf" srcId="{3E2DB3E8-CC61-4A37-8E21-035688DF1DB1}" destId="{BD39FDA3-1E33-4FAD-9C8D-5B0D9CB6BE63}" srcOrd="0" destOrd="0" presId="urn:microsoft.com/office/officeart/2005/8/layout/hList7"/>
    <dgm:cxn modelId="{77038844-DAFA-4113-9B64-F3B17026E067}" srcId="{785255E9-61B9-4048-A1D5-CF50060641D0}" destId="{CEF1951F-A73A-44EA-B2F0-00409CD4B91A}" srcOrd="1" destOrd="0" parTransId="{F6DB1DB5-0E8E-4F3F-B219-7DAE31BDA61D}" sibTransId="{32ECCA90-41DA-48D3-9778-C7F9DE985579}"/>
    <dgm:cxn modelId="{52EFF5E3-9A77-4432-904E-E83606022BBC}" type="presOf" srcId="{3A9811D3-AA91-42E6-A74C-859C1D8710D3}" destId="{72611C7C-071B-484F-8492-BB8987E3C7FA}" srcOrd="0" destOrd="0" presId="urn:microsoft.com/office/officeart/2005/8/layout/hList7"/>
    <dgm:cxn modelId="{A9039060-E427-46B8-8BE0-CF6D7D930007}" type="presOf" srcId="{CEF1951F-A73A-44EA-B2F0-00409CD4B91A}" destId="{1138B7B1-D085-46CA-9F3E-4EB7536BCFA9}" srcOrd="1" destOrd="0" presId="urn:microsoft.com/office/officeart/2005/8/layout/hList7"/>
    <dgm:cxn modelId="{BEDEDD68-BB28-40EA-AA1C-C4BF3D84A9EB}" type="presOf" srcId="{517A7118-6EEC-4BA4-9395-75A0AD568979}" destId="{0FF3817C-6E3A-4549-9A84-B65D2E59D394}" srcOrd="0" destOrd="0" presId="urn:microsoft.com/office/officeart/2005/8/layout/hList7"/>
    <dgm:cxn modelId="{25372EFB-FF0E-4724-A9A7-587B0E63F98A}" srcId="{785255E9-61B9-4048-A1D5-CF50060641D0}" destId="{CEF3BD8D-F1EC-4B6D-8496-22685B5B96C6}" srcOrd="2" destOrd="0" parTransId="{078C6A92-739C-4C29-BCC8-7D25FA7BAA95}" sibTransId="{3A9811D3-AA91-42E6-A74C-859C1D8710D3}"/>
    <dgm:cxn modelId="{F9960A3F-9000-4415-8E77-502D49833383}" type="presParOf" srcId="{6E7CE0C1-B32C-4548-BEBD-C02DD73C7DD4}" destId="{386822A7-7431-4C29-A49D-A3F59B1F51D8}" srcOrd="0" destOrd="0" presId="urn:microsoft.com/office/officeart/2005/8/layout/hList7"/>
    <dgm:cxn modelId="{F0DC5843-47BC-4625-8936-7BC95986AFF1}" type="presParOf" srcId="{6E7CE0C1-B32C-4548-BEBD-C02DD73C7DD4}" destId="{2A22A7F6-90B2-4516-B170-BA3FF715BD9B}" srcOrd="1" destOrd="0" presId="urn:microsoft.com/office/officeart/2005/8/layout/hList7"/>
    <dgm:cxn modelId="{E57AAE3F-65EE-4F6F-88D3-5030ACE8A825}" type="presParOf" srcId="{2A22A7F6-90B2-4516-B170-BA3FF715BD9B}" destId="{D56ECE5F-BA35-44A7-A7FF-42E8DA341118}" srcOrd="0" destOrd="0" presId="urn:microsoft.com/office/officeart/2005/8/layout/hList7"/>
    <dgm:cxn modelId="{BF1752D5-F5A7-41D5-B5AB-E23C98541A48}" type="presParOf" srcId="{D56ECE5F-BA35-44A7-A7FF-42E8DA341118}" destId="{BD39FDA3-1E33-4FAD-9C8D-5B0D9CB6BE63}" srcOrd="0" destOrd="0" presId="urn:microsoft.com/office/officeart/2005/8/layout/hList7"/>
    <dgm:cxn modelId="{FD45FADD-DAB8-49CC-A71E-A68D92683565}" type="presParOf" srcId="{D56ECE5F-BA35-44A7-A7FF-42E8DA341118}" destId="{62A18666-B669-489E-BF4A-2F80A790AF4A}" srcOrd="1" destOrd="0" presId="urn:microsoft.com/office/officeart/2005/8/layout/hList7"/>
    <dgm:cxn modelId="{E623C1C0-5B35-4178-9F5F-08E4369BC801}" type="presParOf" srcId="{D56ECE5F-BA35-44A7-A7FF-42E8DA341118}" destId="{B1B07307-120A-4DED-8713-FD07F1FBAA06}" srcOrd="2" destOrd="0" presId="urn:microsoft.com/office/officeart/2005/8/layout/hList7"/>
    <dgm:cxn modelId="{BBB608CB-C394-4608-90F7-0DDF5F8B818D}" type="presParOf" srcId="{D56ECE5F-BA35-44A7-A7FF-42E8DA341118}" destId="{F30B23D1-88AF-4CB5-B40E-0FB4D08EC321}" srcOrd="3" destOrd="0" presId="urn:microsoft.com/office/officeart/2005/8/layout/hList7"/>
    <dgm:cxn modelId="{57D65237-FF80-4188-B8ED-E1C13A1F8FAD}" type="presParOf" srcId="{2A22A7F6-90B2-4516-B170-BA3FF715BD9B}" destId="{0FF3817C-6E3A-4549-9A84-B65D2E59D394}" srcOrd="1" destOrd="0" presId="urn:microsoft.com/office/officeart/2005/8/layout/hList7"/>
    <dgm:cxn modelId="{183FE712-0AD9-47D4-AEC1-D1BFD1E9CF58}" type="presParOf" srcId="{2A22A7F6-90B2-4516-B170-BA3FF715BD9B}" destId="{70E44202-D192-4AF4-8F3A-80D9E0150CC0}" srcOrd="2" destOrd="0" presId="urn:microsoft.com/office/officeart/2005/8/layout/hList7"/>
    <dgm:cxn modelId="{B678AB5F-08BA-485E-B363-7D03374BDE12}" type="presParOf" srcId="{70E44202-D192-4AF4-8F3A-80D9E0150CC0}" destId="{5704E447-C77E-4E82-A6FD-601F49E8CDB1}" srcOrd="0" destOrd="0" presId="urn:microsoft.com/office/officeart/2005/8/layout/hList7"/>
    <dgm:cxn modelId="{7850CA4D-52CE-4CE4-9462-4C7F3D127D0A}" type="presParOf" srcId="{70E44202-D192-4AF4-8F3A-80D9E0150CC0}" destId="{1138B7B1-D085-46CA-9F3E-4EB7536BCFA9}" srcOrd="1" destOrd="0" presId="urn:microsoft.com/office/officeart/2005/8/layout/hList7"/>
    <dgm:cxn modelId="{30959B46-0983-4ACD-A8BB-5067DB418B0E}" type="presParOf" srcId="{70E44202-D192-4AF4-8F3A-80D9E0150CC0}" destId="{148B4C67-A31A-484D-A83F-B55C09602E3E}" srcOrd="2" destOrd="0" presId="urn:microsoft.com/office/officeart/2005/8/layout/hList7"/>
    <dgm:cxn modelId="{2619A96D-1B56-46E7-A745-8F79C070F7AC}" type="presParOf" srcId="{70E44202-D192-4AF4-8F3A-80D9E0150CC0}" destId="{7122F51E-B6CC-451F-B991-DECFAAFE2F8C}" srcOrd="3" destOrd="0" presId="urn:microsoft.com/office/officeart/2005/8/layout/hList7"/>
    <dgm:cxn modelId="{BBCBA63C-0409-4B86-BB8A-4285B77F0767}" type="presParOf" srcId="{2A22A7F6-90B2-4516-B170-BA3FF715BD9B}" destId="{D91BF185-4059-409C-B848-C048338D569C}" srcOrd="3" destOrd="0" presId="urn:microsoft.com/office/officeart/2005/8/layout/hList7"/>
    <dgm:cxn modelId="{BBCABC98-9242-4B5B-88D9-7A80A6BDEABB}" type="presParOf" srcId="{2A22A7F6-90B2-4516-B170-BA3FF715BD9B}" destId="{01E9A1ED-1188-4482-9312-6B9CCDBD3926}" srcOrd="4" destOrd="0" presId="urn:microsoft.com/office/officeart/2005/8/layout/hList7"/>
    <dgm:cxn modelId="{D540BD3C-109A-425D-8D8F-ACD0369CFEB7}" type="presParOf" srcId="{01E9A1ED-1188-4482-9312-6B9CCDBD3926}" destId="{45811334-E6C3-451E-9D07-F47C2F52AAA1}" srcOrd="0" destOrd="0" presId="urn:microsoft.com/office/officeart/2005/8/layout/hList7"/>
    <dgm:cxn modelId="{098E75B1-D830-4986-BB5B-1039C1ABD8A0}" type="presParOf" srcId="{01E9A1ED-1188-4482-9312-6B9CCDBD3926}" destId="{BA75DFA3-1895-4B7D-8E7D-EFBFA634A029}" srcOrd="1" destOrd="0" presId="urn:microsoft.com/office/officeart/2005/8/layout/hList7"/>
    <dgm:cxn modelId="{1848E3BE-2BD9-4FDC-A149-2DCAA53A67ED}" type="presParOf" srcId="{01E9A1ED-1188-4482-9312-6B9CCDBD3926}" destId="{72228075-7022-42DE-9AB5-BBDD5DB26CD9}" srcOrd="2" destOrd="0" presId="urn:microsoft.com/office/officeart/2005/8/layout/hList7"/>
    <dgm:cxn modelId="{5A703467-BBDF-47A4-B2F7-809A35A60C03}" type="presParOf" srcId="{01E9A1ED-1188-4482-9312-6B9CCDBD3926}" destId="{9CD27686-3991-47A8-A3CD-F1DF1D033224}" srcOrd="3" destOrd="0" presId="urn:microsoft.com/office/officeart/2005/8/layout/hList7"/>
    <dgm:cxn modelId="{001CFDDE-1B04-4E68-A641-C7FCA6AD02FC}" type="presParOf" srcId="{2A22A7F6-90B2-4516-B170-BA3FF715BD9B}" destId="{72611C7C-071B-484F-8492-BB8987E3C7FA}" srcOrd="5" destOrd="0" presId="urn:microsoft.com/office/officeart/2005/8/layout/hList7"/>
    <dgm:cxn modelId="{D7320D7A-9C09-49FE-8515-84579496D902}" type="presParOf" srcId="{2A22A7F6-90B2-4516-B170-BA3FF715BD9B}" destId="{079D192F-9939-40F4-882B-67911F9889AE}" srcOrd="6" destOrd="0" presId="urn:microsoft.com/office/officeart/2005/8/layout/hList7"/>
    <dgm:cxn modelId="{461F046F-ED51-469D-870F-1724B66605C0}" type="presParOf" srcId="{079D192F-9939-40F4-882B-67911F9889AE}" destId="{2AD510DE-EC13-4FCE-BC5F-59AA62A31D25}" srcOrd="0" destOrd="0" presId="urn:microsoft.com/office/officeart/2005/8/layout/hList7"/>
    <dgm:cxn modelId="{545C743C-AF92-47F7-AC50-B9AE613BBA7B}" type="presParOf" srcId="{079D192F-9939-40F4-882B-67911F9889AE}" destId="{8A14482C-BE2D-481C-BF83-510F90F102C7}" srcOrd="1" destOrd="0" presId="urn:microsoft.com/office/officeart/2005/8/layout/hList7"/>
    <dgm:cxn modelId="{3B8F97E9-91A3-441A-ACEB-2CB4353A03B5}" type="presParOf" srcId="{079D192F-9939-40F4-882B-67911F9889AE}" destId="{4B532727-3C1E-4F98-AE18-600AA9277F9A}" srcOrd="2" destOrd="0" presId="urn:microsoft.com/office/officeart/2005/8/layout/hList7"/>
    <dgm:cxn modelId="{313DC3F2-5FD9-4FFE-8920-D6D2C0630F29}" type="presParOf" srcId="{079D192F-9939-40F4-882B-67911F9889AE}" destId="{D6C8E92C-A43A-4B4F-A98D-EEFF0876CFB2}" srcOrd="3" destOrd="0" presId="urn:microsoft.com/office/officeart/2005/8/layout/hList7"/>
    <dgm:cxn modelId="{8A597ECD-C40D-46F0-8AB9-DE89B3531D63}" type="presParOf" srcId="{2A22A7F6-90B2-4516-B170-BA3FF715BD9B}" destId="{3CBB51DF-E95B-4516-B5AE-ECB941C873F1}" srcOrd="7" destOrd="0" presId="urn:microsoft.com/office/officeart/2005/8/layout/hList7"/>
    <dgm:cxn modelId="{355FCCF5-ABA3-43E7-8D05-42B0CE28687E}" type="presParOf" srcId="{2A22A7F6-90B2-4516-B170-BA3FF715BD9B}" destId="{6F1F035F-0034-48EC-ACDA-18D63CB0D29A}" srcOrd="8" destOrd="0" presId="urn:microsoft.com/office/officeart/2005/8/layout/hList7"/>
    <dgm:cxn modelId="{1FF12E33-3461-4A6D-AB95-BF2021BFA676}" type="presParOf" srcId="{6F1F035F-0034-48EC-ACDA-18D63CB0D29A}" destId="{F063E37C-149A-4684-BA56-AC96335FD04B}" srcOrd="0" destOrd="0" presId="urn:microsoft.com/office/officeart/2005/8/layout/hList7"/>
    <dgm:cxn modelId="{71A343BD-2665-409C-9A18-822B169C504D}" type="presParOf" srcId="{6F1F035F-0034-48EC-ACDA-18D63CB0D29A}" destId="{481162BB-D3C7-4F81-9C91-437A674A1985}" srcOrd="1" destOrd="0" presId="urn:microsoft.com/office/officeart/2005/8/layout/hList7"/>
    <dgm:cxn modelId="{E7B0CEE8-AFE8-484A-913F-AFC2A487EDDC}" type="presParOf" srcId="{6F1F035F-0034-48EC-ACDA-18D63CB0D29A}" destId="{50F3CE41-4C95-4311-A7C6-6B0BB0376E80}" srcOrd="2" destOrd="0" presId="urn:microsoft.com/office/officeart/2005/8/layout/hList7"/>
    <dgm:cxn modelId="{2E379469-4471-4911-B2EC-E7054AF4C0F1}" type="presParOf" srcId="{6F1F035F-0034-48EC-ACDA-18D63CB0D29A}" destId="{51C88E39-F543-4E7D-AF26-B817BBFC2BF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B6E0E0-ECA0-45B6-B912-E8DD77E9E913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BA8EF362-EEBF-4F06-87F9-17ED370B3A4B}">
      <dgm:prSet phldrT="[Text]"/>
      <dgm:spPr/>
      <dgm:t>
        <a:bodyPr/>
        <a:lstStyle/>
        <a:p>
          <a:r>
            <a:rPr lang="id-ID" dirty="0"/>
            <a:t>1</a:t>
          </a:r>
        </a:p>
      </dgm:t>
    </dgm:pt>
    <dgm:pt modelId="{935158AD-D3C6-4C2E-9006-BB356FF40C7F}" type="parTrans" cxnId="{029DF6D3-5F48-4BE0-8754-BF30F2C5FEC1}">
      <dgm:prSet/>
      <dgm:spPr/>
      <dgm:t>
        <a:bodyPr/>
        <a:lstStyle/>
        <a:p>
          <a:endParaRPr lang="id-ID"/>
        </a:p>
      </dgm:t>
    </dgm:pt>
    <dgm:pt modelId="{2FBF6753-4B0C-400A-B24A-3759722B6604}" type="sibTrans" cxnId="{029DF6D3-5F48-4BE0-8754-BF30F2C5FEC1}">
      <dgm:prSet/>
      <dgm:spPr/>
      <dgm:t>
        <a:bodyPr/>
        <a:lstStyle/>
        <a:p>
          <a:endParaRPr lang="id-ID"/>
        </a:p>
      </dgm:t>
    </dgm:pt>
    <dgm:pt modelId="{2F66EB8C-08A2-421D-8BFD-36D4B9FBC19B}">
      <dgm:prSet phldrT="[Text]" custT="1"/>
      <dgm:spPr>
        <a:pattFill prst="pct5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id-ID" sz="2000" b="1" dirty="0"/>
            <a:t>S</a:t>
          </a:r>
          <a:r>
            <a:rPr lang="en-US" sz="2000" b="1" dirty="0"/>
            <a:t>umber moral </a:t>
          </a:r>
          <a:r>
            <a:rPr lang="en-US" sz="2000" b="1" dirty="0" err="1"/>
            <a:t>dan</a:t>
          </a:r>
          <a:r>
            <a:rPr lang="en-US" sz="2000" b="1" dirty="0"/>
            <a:t> </a:t>
          </a:r>
          <a:r>
            <a:rPr lang="en-US" sz="2000" b="1" dirty="0" err="1"/>
            <a:t>inspirasi</a:t>
          </a:r>
          <a:r>
            <a:rPr lang="en-US" sz="2000" b="1" dirty="0"/>
            <a:t> </a:t>
          </a:r>
          <a:r>
            <a:rPr lang="en-US" sz="2000" b="1" dirty="0" err="1"/>
            <a:t>bagi</a:t>
          </a:r>
          <a:r>
            <a:rPr lang="en-US" sz="2000" b="1" dirty="0"/>
            <a:t> </a:t>
          </a:r>
          <a:r>
            <a:rPr lang="en-US" sz="2000" b="1" dirty="0" err="1"/>
            <a:t>penentu</a:t>
          </a:r>
          <a:r>
            <a:rPr lang="en-US" sz="2000" b="1" dirty="0"/>
            <a:t> </a:t>
          </a:r>
          <a:r>
            <a:rPr lang="en-US" sz="2000" b="1" dirty="0" err="1"/>
            <a:t>sikap</a:t>
          </a:r>
          <a:r>
            <a:rPr lang="en-US" sz="2000" b="1" dirty="0"/>
            <a:t>, </a:t>
          </a:r>
          <a:r>
            <a:rPr lang="en-US" sz="2000" b="1" dirty="0" err="1"/>
            <a:t>tindakan</a:t>
          </a:r>
          <a:r>
            <a:rPr lang="en-US" sz="2000" b="1" dirty="0"/>
            <a:t>, </a:t>
          </a:r>
          <a:r>
            <a:rPr lang="en-US" sz="2000" b="1" dirty="0" err="1"/>
            <a:t>dan</a:t>
          </a:r>
          <a:r>
            <a:rPr lang="en-US" sz="2000" b="1" dirty="0"/>
            <a:t> </a:t>
          </a:r>
          <a:r>
            <a:rPr lang="en-US" sz="2000" b="1" dirty="0" err="1"/>
            <a:t>keputusan</a:t>
          </a:r>
          <a:r>
            <a:rPr lang="en-US" sz="2000" b="1" dirty="0"/>
            <a:t> yang </a:t>
          </a:r>
          <a:r>
            <a:rPr lang="en-US" sz="2000" b="1" dirty="0" err="1"/>
            <a:t>diambil</a:t>
          </a:r>
          <a:r>
            <a:rPr lang="en-US" sz="2000" b="1" dirty="0"/>
            <a:t> </a:t>
          </a:r>
          <a:r>
            <a:rPr lang="en-US" sz="2000" b="1" dirty="0" err="1"/>
            <a:t>setiap</a:t>
          </a:r>
          <a:r>
            <a:rPr lang="en-US" sz="2000" b="1" dirty="0"/>
            <a:t> </a:t>
          </a:r>
          <a:r>
            <a:rPr lang="en-US" sz="2000" b="1" dirty="0" err="1"/>
            <a:t>warga</a:t>
          </a:r>
          <a:r>
            <a:rPr lang="en-US" sz="2000" b="1" dirty="0"/>
            <a:t> </a:t>
          </a:r>
          <a:r>
            <a:rPr lang="en-US" sz="2000" b="1" dirty="0" err="1"/>
            <a:t>negara</a:t>
          </a:r>
          <a:r>
            <a:rPr lang="en-US" sz="2000" b="1" dirty="0"/>
            <a:t>. </a:t>
          </a:r>
          <a:endParaRPr lang="id-ID" sz="2000" b="1" dirty="0"/>
        </a:p>
      </dgm:t>
    </dgm:pt>
    <dgm:pt modelId="{BA75A7B6-2A55-4525-A832-DABBD66C52B0}" type="parTrans" cxnId="{3D58E83E-1D5E-415E-A923-796CB5BF0417}">
      <dgm:prSet/>
      <dgm:spPr/>
      <dgm:t>
        <a:bodyPr/>
        <a:lstStyle/>
        <a:p>
          <a:endParaRPr lang="id-ID"/>
        </a:p>
      </dgm:t>
    </dgm:pt>
    <dgm:pt modelId="{45C8FEBF-DB15-46C7-B045-F35B9563EC3F}" type="sibTrans" cxnId="{3D58E83E-1D5E-415E-A923-796CB5BF0417}">
      <dgm:prSet/>
      <dgm:spPr/>
      <dgm:t>
        <a:bodyPr/>
        <a:lstStyle/>
        <a:p>
          <a:endParaRPr lang="id-ID"/>
        </a:p>
      </dgm:t>
    </dgm:pt>
    <dgm:pt modelId="{9F3D5657-586D-48BC-BE11-542AC5AE9513}">
      <dgm:prSet phldrT="[Text]"/>
      <dgm:spPr/>
      <dgm:t>
        <a:bodyPr/>
        <a:lstStyle/>
        <a:p>
          <a:r>
            <a:rPr lang="id-ID" dirty="0"/>
            <a:t>2</a:t>
          </a:r>
        </a:p>
      </dgm:t>
    </dgm:pt>
    <dgm:pt modelId="{723972DF-A482-4BC2-8BD1-F903BAEE4937}" type="parTrans" cxnId="{C61E3712-6C00-41CC-9964-A3C5AB948735}">
      <dgm:prSet/>
      <dgm:spPr/>
      <dgm:t>
        <a:bodyPr/>
        <a:lstStyle/>
        <a:p>
          <a:endParaRPr lang="id-ID"/>
        </a:p>
      </dgm:t>
    </dgm:pt>
    <dgm:pt modelId="{097A0E1F-114D-416D-A580-552289EB3FF4}" type="sibTrans" cxnId="{C61E3712-6C00-41CC-9964-A3C5AB948735}">
      <dgm:prSet/>
      <dgm:spPr/>
      <dgm:t>
        <a:bodyPr/>
        <a:lstStyle/>
        <a:p>
          <a:endParaRPr lang="id-ID"/>
        </a:p>
      </dgm:t>
    </dgm:pt>
    <dgm:pt modelId="{07F28F05-4A55-4F67-AE68-F70E59E8DCF8}">
      <dgm:prSet phldrT="[Text]" custT="1"/>
      <dgm:spPr>
        <a:pattFill prst="pct5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2000" b="1" dirty="0" err="1"/>
            <a:t>menjadi</a:t>
          </a:r>
          <a:r>
            <a:rPr lang="en-US" sz="2000" b="1" dirty="0"/>
            <a:t> </a:t>
          </a:r>
          <a:r>
            <a:rPr lang="en-US" sz="2000" b="1" dirty="0" err="1"/>
            <a:t>dasar</a:t>
          </a:r>
          <a:r>
            <a:rPr lang="en-US" sz="2000" b="1" dirty="0"/>
            <a:t> </a:t>
          </a:r>
          <a:r>
            <a:rPr lang="en-US" sz="2000" b="1" dirty="0" err="1"/>
            <a:t>analisis</a:t>
          </a:r>
          <a:r>
            <a:rPr lang="en-US" sz="2000" b="1" dirty="0"/>
            <a:t> </a:t>
          </a:r>
          <a:r>
            <a:rPr lang="en-US" sz="2000" b="1" dirty="0" err="1"/>
            <a:t>bagi</a:t>
          </a:r>
          <a:r>
            <a:rPr lang="en-US" sz="2000" b="1" dirty="0"/>
            <a:t> </a:t>
          </a:r>
          <a:r>
            <a:rPr lang="en-US" sz="2000" b="1" dirty="0" err="1"/>
            <a:t>berbagai</a:t>
          </a:r>
          <a:r>
            <a:rPr lang="en-US" sz="2000" b="1" dirty="0"/>
            <a:t> </a:t>
          </a:r>
          <a:r>
            <a:rPr lang="en-US" sz="2000" b="1" dirty="0" err="1"/>
            <a:t>kebijakan</a:t>
          </a:r>
          <a:r>
            <a:rPr lang="en-US" sz="2000" b="1" dirty="0"/>
            <a:t> yang </a:t>
          </a:r>
          <a:r>
            <a:rPr lang="en-US" sz="2000" b="1" dirty="0" err="1"/>
            <a:t>dibuat</a:t>
          </a:r>
          <a:r>
            <a:rPr lang="en-US" sz="2000" b="1" dirty="0"/>
            <a:t> </a:t>
          </a:r>
          <a:r>
            <a:rPr lang="en-US" sz="2000" b="1" dirty="0" err="1"/>
            <a:t>oleh</a:t>
          </a:r>
          <a:r>
            <a:rPr lang="en-US" sz="2000" b="1" dirty="0"/>
            <a:t> </a:t>
          </a:r>
          <a:r>
            <a:rPr lang="en-US" sz="2000" b="1" dirty="0" err="1"/>
            <a:t>penyelenggara</a:t>
          </a:r>
          <a:r>
            <a:rPr lang="en-US" sz="2000" b="1" dirty="0"/>
            <a:t> </a:t>
          </a:r>
          <a:r>
            <a:rPr lang="en-US" sz="2000" b="1" dirty="0" err="1"/>
            <a:t>negara</a:t>
          </a:r>
          <a:endParaRPr lang="id-ID" sz="2000" b="1" dirty="0"/>
        </a:p>
      </dgm:t>
    </dgm:pt>
    <dgm:pt modelId="{2A2DF3B7-7543-40DE-A57D-79311400CA0A}" type="parTrans" cxnId="{6306008D-2145-44BA-A191-B09049FA0603}">
      <dgm:prSet/>
      <dgm:spPr/>
      <dgm:t>
        <a:bodyPr/>
        <a:lstStyle/>
        <a:p>
          <a:endParaRPr lang="id-ID"/>
        </a:p>
      </dgm:t>
    </dgm:pt>
    <dgm:pt modelId="{D2FAC2FA-495A-4203-994B-EC59060D5792}" type="sibTrans" cxnId="{6306008D-2145-44BA-A191-B09049FA0603}">
      <dgm:prSet/>
      <dgm:spPr/>
      <dgm:t>
        <a:bodyPr/>
        <a:lstStyle/>
        <a:p>
          <a:endParaRPr lang="id-ID"/>
        </a:p>
      </dgm:t>
    </dgm:pt>
    <dgm:pt modelId="{52281A14-E70E-46F2-A106-9A24F9C34CB8}">
      <dgm:prSet phldrT="[Text]"/>
      <dgm:spPr/>
      <dgm:t>
        <a:bodyPr/>
        <a:lstStyle/>
        <a:p>
          <a:r>
            <a:rPr lang="id-ID" dirty="0"/>
            <a:t>4</a:t>
          </a:r>
        </a:p>
      </dgm:t>
    </dgm:pt>
    <dgm:pt modelId="{B0FAEA69-85CA-4627-9B73-A7647E22A3DA}" type="sibTrans" cxnId="{0CEBAD41-9A9E-472B-A018-4C49AF50A0B5}">
      <dgm:prSet/>
      <dgm:spPr/>
      <dgm:t>
        <a:bodyPr/>
        <a:lstStyle/>
        <a:p>
          <a:endParaRPr lang="id-ID"/>
        </a:p>
      </dgm:t>
    </dgm:pt>
    <dgm:pt modelId="{63D15ACC-C300-4369-9FA0-59876A8DB48B}" type="parTrans" cxnId="{0CEBAD41-9A9E-472B-A018-4C49AF50A0B5}">
      <dgm:prSet/>
      <dgm:spPr/>
      <dgm:t>
        <a:bodyPr/>
        <a:lstStyle/>
        <a:p>
          <a:endParaRPr lang="id-ID"/>
        </a:p>
      </dgm:t>
    </dgm:pt>
    <dgm:pt modelId="{015AB578-BFE3-4C3D-9E04-E80E18F253A3}">
      <dgm:prSet custT="1"/>
      <dgm:spPr>
        <a:noFill/>
      </dgm:spPr>
      <dgm:t>
        <a:bodyPr/>
        <a:lstStyle/>
        <a:p>
          <a:r>
            <a:rPr lang="id-ID" sz="2000" b="1" dirty="0"/>
            <a:t>Filter untuk menyaring pluralitas</a:t>
          </a:r>
        </a:p>
      </dgm:t>
    </dgm:pt>
    <dgm:pt modelId="{C1308BE5-63D5-451D-B0A9-AB26BC9F35A7}" type="parTrans" cxnId="{65012D10-B055-48A1-A3D9-854755383F4B}">
      <dgm:prSet/>
      <dgm:spPr/>
      <dgm:t>
        <a:bodyPr/>
        <a:lstStyle/>
        <a:p>
          <a:endParaRPr lang="id-ID"/>
        </a:p>
      </dgm:t>
    </dgm:pt>
    <dgm:pt modelId="{8579B715-7812-4271-BA6D-26F00B91B51A}" type="sibTrans" cxnId="{65012D10-B055-48A1-A3D9-854755383F4B}">
      <dgm:prSet/>
      <dgm:spPr/>
      <dgm:t>
        <a:bodyPr/>
        <a:lstStyle/>
        <a:p>
          <a:endParaRPr lang="id-ID"/>
        </a:p>
      </dgm:t>
    </dgm:pt>
    <dgm:pt modelId="{6E450FA8-0C2E-4887-A788-87888BA05AB6}">
      <dgm:prSet phldrT="[Text]"/>
      <dgm:spPr/>
      <dgm:t>
        <a:bodyPr/>
        <a:lstStyle/>
        <a:p>
          <a:r>
            <a:rPr lang="id-ID" dirty="0"/>
            <a:t>3</a:t>
          </a:r>
        </a:p>
      </dgm:t>
    </dgm:pt>
    <dgm:pt modelId="{5D4EDDF7-4017-47F1-8471-7A8DBA6FF8A2}" type="sibTrans" cxnId="{87D8BF0E-DD36-4ADF-8426-B92E1BBE5ED5}">
      <dgm:prSet/>
      <dgm:spPr/>
      <dgm:t>
        <a:bodyPr/>
        <a:lstStyle/>
        <a:p>
          <a:endParaRPr lang="id-ID"/>
        </a:p>
      </dgm:t>
    </dgm:pt>
    <dgm:pt modelId="{7CB83197-17BB-420C-986F-FF04B5214CED}" type="parTrans" cxnId="{87D8BF0E-DD36-4ADF-8426-B92E1BBE5ED5}">
      <dgm:prSet/>
      <dgm:spPr/>
      <dgm:t>
        <a:bodyPr/>
        <a:lstStyle/>
        <a:p>
          <a:endParaRPr lang="id-ID"/>
        </a:p>
      </dgm:t>
    </dgm:pt>
    <dgm:pt modelId="{89AB0F6C-83F2-437F-B370-8756514CED29}">
      <dgm:prSet phldrT="[Text]" custT="1"/>
      <dgm:spPr>
        <a:pattFill prst="pct50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en-US" sz="1800" b="1" dirty="0" err="1"/>
            <a:t>memberi</a:t>
          </a:r>
          <a:r>
            <a:rPr lang="en-US" sz="1800" b="1" dirty="0"/>
            <a:t> </a:t>
          </a:r>
          <a:r>
            <a:rPr lang="en-US" sz="1800" b="1" i="1" dirty="0"/>
            <a:t>guidance </a:t>
          </a:r>
          <a:r>
            <a:rPr lang="en-US" sz="1800" b="1" dirty="0" err="1"/>
            <a:t>bagi</a:t>
          </a:r>
          <a:r>
            <a:rPr lang="en-US" sz="1800" b="1" dirty="0"/>
            <a:t> </a:t>
          </a:r>
          <a:r>
            <a:rPr lang="en-US" sz="1800" b="1" dirty="0" err="1"/>
            <a:t>setiap</a:t>
          </a:r>
          <a:r>
            <a:rPr lang="en-US" sz="1800" b="1" dirty="0"/>
            <a:t> </a:t>
          </a:r>
          <a:r>
            <a:rPr lang="en-US" sz="1800" b="1" dirty="0" err="1"/>
            <a:t>warga</a:t>
          </a:r>
          <a:r>
            <a:rPr lang="en-US" sz="1800" b="1" dirty="0"/>
            <a:t> </a:t>
          </a:r>
          <a:r>
            <a:rPr lang="en-US" sz="1800" b="1" dirty="0" err="1"/>
            <a:t>negara</a:t>
          </a:r>
          <a:r>
            <a:rPr lang="en-US" sz="1800" b="1" dirty="0"/>
            <a:t> </a:t>
          </a:r>
          <a:r>
            <a:rPr lang="en-US" sz="1800" b="1" dirty="0" err="1"/>
            <a:t>sehingga</a:t>
          </a:r>
          <a:r>
            <a:rPr lang="en-US" sz="1800" b="1" dirty="0"/>
            <a:t> </a:t>
          </a:r>
          <a:r>
            <a:rPr lang="en-US" sz="1800" b="1" dirty="0" err="1"/>
            <a:t>memiliki</a:t>
          </a:r>
          <a:r>
            <a:rPr lang="en-US" sz="1800" b="1" dirty="0"/>
            <a:t> </a:t>
          </a:r>
          <a:r>
            <a:rPr lang="en-US" sz="1800" b="1" dirty="0" err="1"/>
            <a:t>orientasi</a:t>
          </a:r>
          <a:r>
            <a:rPr lang="en-US" sz="1800" b="1" dirty="0"/>
            <a:t> yang </a:t>
          </a:r>
          <a:r>
            <a:rPr lang="en-US" sz="1800" b="1" dirty="0" err="1"/>
            <a:t>jelas</a:t>
          </a:r>
          <a:r>
            <a:rPr lang="en-US" sz="1800" b="1" dirty="0"/>
            <a:t> </a:t>
          </a:r>
          <a:r>
            <a:rPr lang="en-US" sz="1800" b="1" dirty="0" err="1"/>
            <a:t>dalam</a:t>
          </a:r>
          <a:r>
            <a:rPr lang="en-US" sz="1800" b="1" dirty="0"/>
            <a:t> </a:t>
          </a:r>
          <a:r>
            <a:rPr lang="en-US" sz="1800" b="1" dirty="0" err="1"/>
            <a:t>tata</a:t>
          </a:r>
          <a:r>
            <a:rPr lang="en-US" sz="1800" b="1" dirty="0"/>
            <a:t> </a:t>
          </a:r>
          <a:r>
            <a:rPr lang="en-US" sz="1800" b="1" dirty="0" err="1"/>
            <a:t>pergaulan</a:t>
          </a:r>
          <a:r>
            <a:rPr lang="en-US" sz="1800" b="1" dirty="0"/>
            <a:t> </a:t>
          </a:r>
          <a:r>
            <a:rPr lang="en-US" sz="1800" b="1" dirty="0" err="1"/>
            <a:t>baik</a:t>
          </a:r>
          <a:r>
            <a:rPr lang="en-US" sz="1800" b="1" dirty="0"/>
            <a:t> </a:t>
          </a:r>
          <a:r>
            <a:rPr lang="en-US" sz="1800" b="1" dirty="0" err="1"/>
            <a:t>lokal</a:t>
          </a:r>
          <a:r>
            <a:rPr lang="en-US" sz="1800" b="1" dirty="0"/>
            <a:t>, </a:t>
          </a:r>
          <a:r>
            <a:rPr lang="en-US" sz="1800" b="1" dirty="0" err="1"/>
            <a:t>nasional</a:t>
          </a:r>
          <a:r>
            <a:rPr lang="en-US" sz="1800" b="1" dirty="0"/>
            <a:t>, regional, </a:t>
          </a:r>
          <a:r>
            <a:rPr lang="en-US" sz="1800" b="1" dirty="0" err="1"/>
            <a:t>maupun</a:t>
          </a:r>
          <a:r>
            <a:rPr lang="en-US" sz="1800" b="1" dirty="0"/>
            <a:t> </a:t>
          </a:r>
          <a:r>
            <a:rPr lang="en-US" sz="1800" b="1" dirty="0" err="1"/>
            <a:t>internasional</a:t>
          </a:r>
          <a:r>
            <a:rPr lang="en-US" sz="1800" b="1" dirty="0"/>
            <a:t>. </a:t>
          </a:r>
          <a:endParaRPr lang="id-ID" sz="1800" b="1" dirty="0"/>
        </a:p>
      </dgm:t>
    </dgm:pt>
    <dgm:pt modelId="{9D23D0FC-BA3B-40CD-97D0-084893E45AFE}" type="sibTrans" cxnId="{C14B1AC1-3871-42B3-BB06-0BF13FA204A6}">
      <dgm:prSet/>
      <dgm:spPr/>
      <dgm:t>
        <a:bodyPr/>
        <a:lstStyle/>
        <a:p>
          <a:endParaRPr lang="id-ID"/>
        </a:p>
      </dgm:t>
    </dgm:pt>
    <dgm:pt modelId="{A9902BAA-21C3-4181-B61B-1828F3BE39A5}" type="parTrans" cxnId="{C14B1AC1-3871-42B3-BB06-0BF13FA204A6}">
      <dgm:prSet/>
      <dgm:spPr/>
      <dgm:t>
        <a:bodyPr/>
        <a:lstStyle/>
        <a:p>
          <a:endParaRPr lang="id-ID"/>
        </a:p>
      </dgm:t>
    </dgm:pt>
    <dgm:pt modelId="{1441709E-8933-4F73-A446-37E39EC07823}" type="pres">
      <dgm:prSet presAssocID="{F8B6E0E0-ECA0-45B6-B912-E8DD77E9E9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4BB081-57AC-4175-B549-E2760FD478CC}" type="pres">
      <dgm:prSet presAssocID="{F8B6E0E0-ECA0-45B6-B912-E8DD77E9E913}" presName="tSp" presStyleCnt="0"/>
      <dgm:spPr/>
    </dgm:pt>
    <dgm:pt modelId="{D100B5F9-F8C5-4358-BFDC-C39F7E4F84D3}" type="pres">
      <dgm:prSet presAssocID="{F8B6E0E0-ECA0-45B6-B912-E8DD77E9E913}" presName="bSp" presStyleCnt="0"/>
      <dgm:spPr/>
    </dgm:pt>
    <dgm:pt modelId="{76526F3A-DD84-4AE0-8714-DD3D7E860C3F}" type="pres">
      <dgm:prSet presAssocID="{F8B6E0E0-ECA0-45B6-B912-E8DD77E9E913}" presName="process" presStyleCnt="0"/>
      <dgm:spPr/>
    </dgm:pt>
    <dgm:pt modelId="{76B4E9DE-F9E0-4AE7-9FA2-F40859FE7CA7}" type="pres">
      <dgm:prSet presAssocID="{BA8EF362-EEBF-4F06-87F9-17ED370B3A4B}" presName="composite1" presStyleCnt="0"/>
      <dgm:spPr/>
    </dgm:pt>
    <dgm:pt modelId="{C1B147F8-C194-4E2E-B13D-D5C264AFB99C}" type="pres">
      <dgm:prSet presAssocID="{BA8EF362-EEBF-4F06-87F9-17ED370B3A4B}" presName="dummyNode1" presStyleLbl="node1" presStyleIdx="0" presStyleCnt="4"/>
      <dgm:spPr/>
    </dgm:pt>
    <dgm:pt modelId="{677CDED4-3EA4-4BA4-9F3C-4098D125B8F7}" type="pres">
      <dgm:prSet presAssocID="{BA8EF362-EEBF-4F06-87F9-17ED370B3A4B}" presName="childNode1" presStyleLbl="bgAcc1" presStyleIdx="0" presStyleCnt="4" custScaleX="115939" custScaleY="165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DCB82-AF48-4282-B95B-3E112CF0ACD9}" type="pres">
      <dgm:prSet presAssocID="{BA8EF362-EEBF-4F06-87F9-17ED370B3A4B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59AB7-7A45-47CF-9FEF-C0002339C4B7}" type="pres">
      <dgm:prSet presAssocID="{BA8EF362-EEBF-4F06-87F9-17ED370B3A4B}" presName="parentNode1" presStyleLbl="node1" presStyleIdx="0" presStyleCnt="4" custScaleX="55242" custScaleY="6248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34C29-25DA-4A6A-9598-5170627C2467}" type="pres">
      <dgm:prSet presAssocID="{BA8EF362-EEBF-4F06-87F9-17ED370B3A4B}" presName="connSite1" presStyleCnt="0"/>
      <dgm:spPr/>
    </dgm:pt>
    <dgm:pt modelId="{50784A01-3D6A-4BCC-92F7-9787EBA6E5EF}" type="pres">
      <dgm:prSet presAssocID="{2FBF6753-4B0C-400A-B24A-3759722B6604}" presName="Name9" presStyleLbl="sibTrans2D1" presStyleIdx="0" presStyleCnt="3"/>
      <dgm:spPr/>
      <dgm:t>
        <a:bodyPr/>
        <a:lstStyle/>
        <a:p>
          <a:endParaRPr lang="en-US"/>
        </a:p>
      </dgm:t>
    </dgm:pt>
    <dgm:pt modelId="{EB1D9E2D-DFDB-4B48-ABD8-D30DF9B73325}" type="pres">
      <dgm:prSet presAssocID="{9F3D5657-586D-48BC-BE11-542AC5AE9513}" presName="composite2" presStyleCnt="0"/>
      <dgm:spPr/>
    </dgm:pt>
    <dgm:pt modelId="{11E9BC59-09DF-458C-B658-089FFB7E9590}" type="pres">
      <dgm:prSet presAssocID="{9F3D5657-586D-48BC-BE11-542AC5AE9513}" presName="dummyNode2" presStyleLbl="node1" presStyleIdx="0" presStyleCnt="4"/>
      <dgm:spPr/>
    </dgm:pt>
    <dgm:pt modelId="{D628B280-0BC5-493A-B41B-83BE165C7B23}" type="pres">
      <dgm:prSet presAssocID="{9F3D5657-586D-48BC-BE11-542AC5AE9513}" presName="childNode2" presStyleLbl="bgAcc1" presStyleIdx="1" presStyleCnt="4" custScaleX="114608" custScaleY="199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9955F-0487-4F8B-9C5C-BFE4B8F1BC57}" type="pres">
      <dgm:prSet presAssocID="{9F3D5657-586D-48BC-BE11-542AC5AE9513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EDE35-92D1-477A-A2CF-8537DE9BCC1C}" type="pres">
      <dgm:prSet presAssocID="{9F3D5657-586D-48BC-BE11-542AC5AE9513}" presName="parentNode2" presStyleLbl="node1" presStyleIdx="1" presStyleCnt="4" custScaleX="58183" custScaleY="65337" custLinFactNeighborX="2905" custLinFactNeighborY="-456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64806-5676-4A7F-8EEC-07AD816627C1}" type="pres">
      <dgm:prSet presAssocID="{9F3D5657-586D-48BC-BE11-542AC5AE9513}" presName="connSite2" presStyleCnt="0"/>
      <dgm:spPr/>
    </dgm:pt>
    <dgm:pt modelId="{B57FC455-2A33-4EA7-912A-0A0EAAA85C3C}" type="pres">
      <dgm:prSet presAssocID="{097A0E1F-114D-416D-A580-552289EB3FF4}" presName="Name18" presStyleLbl="sibTrans2D1" presStyleIdx="1" presStyleCnt="3"/>
      <dgm:spPr/>
      <dgm:t>
        <a:bodyPr/>
        <a:lstStyle/>
        <a:p>
          <a:endParaRPr lang="en-US"/>
        </a:p>
      </dgm:t>
    </dgm:pt>
    <dgm:pt modelId="{494BB735-6B53-443F-A1BB-CEBE374790BB}" type="pres">
      <dgm:prSet presAssocID="{6E450FA8-0C2E-4887-A788-87888BA05AB6}" presName="composite1" presStyleCnt="0"/>
      <dgm:spPr/>
    </dgm:pt>
    <dgm:pt modelId="{486E1E2E-F517-4AA0-BCB0-D4BCC9C16AAD}" type="pres">
      <dgm:prSet presAssocID="{6E450FA8-0C2E-4887-A788-87888BA05AB6}" presName="dummyNode1" presStyleLbl="node1" presStyleIdx="1" presStyleCnt="4"/>
      <dgm:spPr/>
    </dgm:pt>
    <dgm:pt modelId="{48E08702-22C5-4B09-91C2-7A664E259BA5}" type="pres">
      <dgm:prSet presAssocID="{6E450FA8-0C2E-4887-A788-87888BA05AB6}" presName="childNode1" presStyleLbl="bgAcc1" presStyleIdx="2" presStyleCnt="4" custScaleX="104071" custScaleY="152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16A0E7-8A7F-48E2-8C63-E7047D623173}" type="pres">
      <dgm:prSet presAssocID="{6E450FA8-0C2E-4887-A788-87888BA05AB6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EDB72-FB00-4E68-B15F-D94CF3E7B9D7}" type="pres">
      <dgm:prSet presAssocID="{6E450FA8-0C2E-4887-A788-87888BA05AB6}" presName="parentNode1" presStyleLbl="node1" presStyleIdx="2" presStyleCnt="4" custScaleX="65681" custScaleY="66138" custLinFactNeighborX="10892" custLinFactNeighborY="4199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67DE3E-96F1-4B93-A428-7D94F52CB593}" type="pres">
      <dgm:prSet presAssocID="{6E450FA8-0C2E-4887-A788-87888BA05AB6}" presName="connSite1" presStyleCnt="0"/>
      <dgm:spPr/>
    </dgm:pt>
    <dgm:pt modelId="{FAAA0454-6FAC-4638-827E-5E78F99E9B8B}" type="pres">
      <dgm:prSet presAssocID="{5D4EDDF7-4017-47F1-8471-7A8DBA6FF8A2}" presName="Name9" presStyleLbl="sibTrans2D1" presStyleIdx="2" presStyleCnt="3"/>
      <dgm:spPr/>
      <dgm:t>
        <a:bodyPr/>
        <a:lstStyle/>
        <a:p>
          <a:endParaRPr lang="en-US"/>
        </a:p>
      </dgm:t>
    </dgm:pt>
    <dgm:pt modelId="{955B5309-1C9B-4EE0-A9D7-59D9C8F452B7}" type="pres">
      <dgm:prSet presAssocID="{52281A14-E70E-46F2-A106-9A24F9C34CB8}" presName="composite2" presStyleCnt="0"/>
      <dgm:spPr/>
    </dgm:pt>
    <dgm:pt modelId="{F7D1E79A-A5FB-4BAF-9781-C76AE92FA252}" type="pres">
      <dgm:prSet presAssocID="{52281A14-E70E-46F2-A106-9A24F9C34CB8}" presName="dummyNode2" presStyleLbl="node1" presStyleIdx="2" presStyleCnt="4"/>
      <dgm:spPr/>
    </dgm:pt>
    <dgm:pt modelId="{1272FDF1-7425-46CE-ADCF-229B4620F6D6}" type="pres">
      <dgm:prSet presAssocID="{52281A14-E70E-46F2-A106-9A24F9C34CB8}" presName="childNode2" presStyleLbl="bgAcc1" presStyleIdx="3" presStyleCnt="4" custScaleX="105619" custScaleY="164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FB705-5D0F-4E07-B248-178DF52228A6}" type="pres">
      <dgm:prSet presAssocID="{52281A14-E70E-46F2-A106-9A24F9C34CB8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8E103-5994-498B-84AD-EFABE96CEE77}" type="pres">
      <dgm:prSet presAssocID="{52281A14-E70E-46F2-A106-9A24F9C34CB8}" presName="parentNode2" presStyleLbl="node1" presStyleIdx="3" presStyleCnt="4" custScaleX="67985" custScaleY="72642" custLinFactNeighborX="13797" custLinFactNeighborY="-547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8496E-A4FB-442D-A8A1-72AD9F6C8C26}" type="pres">
      <dgm:prSet presAssocID="{52281A14-E70E-46F2-A106-9A24F9C34CB8}" presName="connSite2" presStyleCnt="0"/>
      <dgm:spPr/>
    </dgm:pt>
  </dgm:ptLst>
  <dgm:cxnLst>
    <dgm:cxn modelId="{A4650B48-BF1E-4545-9F78-6673C8D5243C}" type="presOf" srcId="{2F66EB8C-08A2-421D-8BFD-36D4B9FBC19B}" destId="{2F5DCB82-AF48-4282-B95B-3E112CF0ACD9}" srcOrd="1" destOrd="0" presId="urn:microsoft.com/office/officeart/2005/8/layout/hProcess4"/>
    <dgm:cxn modelId="{9619B592-71C1-4956-A6C7-722C3874C61C}" type="presOf" srcId="{07F28F05-4A55-4F67-AE68-F70E59E8DCF8}" destId="{48E08702-22C5-4B09-91C2-7A664E259BA5}" srcOrd="0" destOrd="0" presId="urn:microsoft.com/office/officeart/2005/8/layout/hProcess4"/>
    <dgm:cxn modelId="{19331482-1D69-418A-BB37-5BE5C2573A0F}" type="presOf" srcId="{F8B6E0E0-ECA0-45B6-B912-E8DD77E9E913}" destId="{1441709E-8933-4F73-A446-37E39EC07823}" srcOrd="0" destOrd="0" presId="urn:microsoft.com/office/officeart/2005/8/layout/hProcess4"/>
    <dgm:cxn modelId="{B8822A2A-12B9-43F0-B1B2-285D7C3A3838}" type="presOf" srcId="{BA8EF362-EEBF-4F06-87F9-17ED370B3A4B}" destId="{9C459AB7-7A45-47CF-9FEF-C0002339C4B7}" srcOrd="0" destOrd="0" presId="urn:microsoft.com/office/officeart/2005/8/layout/hProcess4"/>
    <dgm:cxn modelId="{D083C2D2-C5E8-4354-B2B9-C1AE26303550}" type="presOf" srcId="{89AB0F6C-83F2-437F-B370-8756514CED29}" destId="{AD59955F-0487-4F8B-9C5C-BFE4B8F1BC57}" srcOrd="1" destOrd="0" presId="urn:microsoft.com/office/officeart/2005/8/layout/hProcess4"/>
    <dgm:cxn modelId="{D9108AB5-FB38-4A4E-B719-34FEA8F04421}" type="presOf" srcId="{2F66EB8C-08A2-421D-8BFD-36D4B9FBC19B}" destId="{677CDED4-3EA4-4BA4-9F3C-4098D125B8F7}" srcOrd="0" destOrd="0" presId="urn:microsoft.com/office/officeart/2005/8/layout/hProcess4"/>
    <dgm:cxn modelId="{0CEBAD41-9A9E-472B-A018-4C49AF50A0B5}" srcId="{F8B6E0E0-ECA0-45B6-B912-E8DD77E9E913}" destId="{52281A14-E70E-46F2-A106-9A24F9C34CB8}" srcOrd="3" destOrd="0" parTransId="{63D15ACC-C300-4369-9FA0-59876A8DB48B}" sibTransId="{B0FAEA69-85CA-4627-9B73-A7647E22A3DA}"/>
    <dgm:cxn modelId="{C14B1AC1-3871-42B3-BB06-0BF13FA204A6}" srcId="{9F3D5657-586D-48BC-BE11-542AC5AE9513}" destId="{89AB0F6C-83F2-437F-B370-8756514CED29}" srcOrd="0" destOrd="0" parTransId="{A9902BAA-21C3-4181-B61B-1828F3BE39A5}" sibTransId="{9D23D0FC-BA3B-40CD-97D0-084893E45AFE}"/>
    <dgm:cxn modelId="{87D8BF0E-DD36-4ADF-8426-B92E1BBE5ED5}" srcId="{F8B6E0E0-ECA0-45B6-B912-E8DD77E9E913}" destId="{6E450FA8-0C2E-4887-A788-87888BA05AB6}" srcOrd="2" destOrd="0" parTransId="{7CB83197-17BB-420C-986F-FF04B5214CED}" sibTransId="{5D4EDDF7-4017-47F1-8471-7A8DBA6FF8A2}"/>
    <dgm:cxn modelId="{C06E6A0C-F294-4805-A427-F8A490422874}" type="presOf" srcId="{015AB578-BFE3-4C3D-9E04-E80E18F253A3}" destId="{1272FDF1-7425-46CE-ADCF-229B4620F6D6}" srcOrd="0" destOrd="0" presId="urn:microsoft.com/office/officeart/2005/8/layout/hProcess4"/>
    <dgm:cxn modelId="{745958A7-4556-491C-B996-46341312CEEB}" type="presOf" srcId="{9F3D5657-586D-48BC-BE11-542AC5AE9513}" destId="{68FEDE35-92D1-477A-A2CF-8537DE9BCC1C}" srcOrd="0" destOrd="0" presId="urn:microsoft.com/office/officeart/2005/8/layout/hProcess4"/>
    <dgm:cxn modelId="{BC25DF52-C78C-4F10-8CC6-8044A6844C8F}" type="presOf" srcId="{097A0E1F-114D-416D-A580-552289EB3FF4}" destId="{B57FC455-2A33-4EA7-912A-0A0EAAA85C3C}" srcOrd="0" destOrd="0" presId="urn:microsoft.com/office/officeart/2005/8/layout/hProcess4"/>
    <dgm:cxn modelId="{C61E3712-6C00-41CC-9964-A3C5AB948735}" srcId="{F8B6E0E0-ECA0-45B6-B912-E8DD77E9E913}" destId="{9F3D5657-586D-48BC-BE11-542AC5AE9513}" srcOrd="1" destOrd="0" parTransId="{723972DF-A482-4BC2-8BD1-F903BAEE4937}" sibTransId="{097A0E1F-114D-416D-A580-552289EB3FF4}"/>
    <dgm:cxn modelId="{2BA5B7A7-A1CB-4117-8A82-6490923B06FF}" type="presOf" srcId="{52281A14-E70E-46F2-A106-9A24F9C34CB8}" destId="{0858E103-5994-498B-84AD-EFABE96CEE77}" srcOrd="0" destOrd="0" presId="urn:microsoft.com/office/officeart/2005/8/layout/hProcess4"/>
    <dgm:cxn modelId="{328E07DF-7AC6-48C2-B7E7-F7BC53086A3C}" type="presOf" srcId="{07F28F05-4A55-4F67-AE68-F70E59E8DCF8}" destId="{D116A0E7-8A7F-48E2-8C63-E7047D623173}" srcOrd="1" destOrd="0" presId="urn:microsoft.com/office/officeart/2005/8/layout/hProcess4"/>
    <dgm:cxn modelId="{6C7403E7-F087-47C7-88F2-CC7DBB366442}" type="presOf" srcId="{015AB578-BFE3-4C3D-9E04-E80E18F253A3}" destId="{C4EFB705-5D0F-4E07-B248-178DF52228A6}" srcOrd="1" destOrd="0" presId="urn:microsoft.com/office/officeart/2005/8/layout/hProcess4"/>
    <dgm:cxn modelId="{89CE44AD-AECB-4C2C-AF7D-2837D33E6EBC}" type="presOf" srcId="{2FBF6753-4B0C-400A-B24A-3759722B6604}" destId="{50784A01-3D6A-4BCC-92F7-9787EBA6E5EF}" srcOrd="0" destOrd="0" presId="urn:microsoft.com/office/officeart/2005/8/layout/hProcess4"/>
    <dgm:cxn modelId="{6306008D-2145-44BA-A191-B09049FA0603}" srcId="{6E450FA8-0C2E-4887-A788-87888BA05AB6}" destId="{07F28F05-4A55-4F67-AE68-F70E59E8DCF8}" srcOrd="0" destOrd="0" parTransId="{2A2DF3B7-7543-40DE-A57D-79311400CA0A}" sibTransId="{D2FAC2FA-495A-4203-994B-EC59060D5792}"/>
    <dgm:cxn modelId="{65012D10-B055-48A1-A3D9-854755383F4B}" srcId="{52281A14-E70E-46F2-A106-9A24F9C34CB8}" destId="{015AB578-BFE3-4C3D-9E04-E80E18F253A3}" srcOrd="0" destOrd="0" parTransId="{C1308BE5-63D5-451D-B0A9-AB26BC9F35A7}" sibTransId="{8579B715-7812-4271-BA6D-26F00B91B51A}"/>
    <dgm:cxn modelId="{7CB2A6BF-7085-4046-98EC-6915623D3A27}" type="presOf" srcId="{6E450FA8-0C2E-4887-A788-87888BA05AB6}" destId="{709EDB72-FB00-4E68-B15F-D94CF3E7B9D7}" srcOrd="0" destOrd="0" presId="urn:microsoft.com/office/officeart/2005/8/layout/hProcess4"/>
    <dgm:cxn modelId="{6CBB0CC8-9E9B-48FA-9C60-9AE817B6C6D1}" type="presOf" srcId="{89AB0F6C-83F2-437F-B370-8756514CED29}" destId="{D628B280-0BC5-493A-B41B-83BE165C7B23}" srcOrd="0" destOrd="0" presId="urn:microsoft.com/office/officeart/2005/8/layout/hProcess4"/>
    <dgm:cxn modelId="{7C2129A8-AF8C-4B3B-8CA9-9F9D3D2CACA5}" type="presOf" srcId="{5D4EDDF7-4017-47F1-8471-7A8DBA6FF8A2}" destId="{FAAA0454-6FAC-4638-827E-5E78F99E9B8B}" srcOrd="0" destOrd="0" presId="urn:microsoft.com/office/officeart/2005/8/layout/hProcess4"/>
    <dgm:cxn modelId="{3D58E83E-1D5E-415E-A923-796CB5BF0417}" srcId="{BA8EF362-EEBF-4F06-87F9-17ED370B3A4B}" destId="{2F66EB8C-08A2-421D-8BFD-36D4B9FBC19B}" srcOrd="0" destOrd="0" parTransId="{BA75A7B6-2A55-4525-A832-DABBD66C52B0}" sibTransId="{45C8FEBF-DB15-46C7-B045-F35B9563EC3F}"/>
    <dgm:cxn modelId="{029DF6D3-5F48-4BE0-8754-BF30F2C5FEC1}" srcId="{F8B6E0E0-ECA0-45B6-B912-E8DD77E9E913}" destId="{BA8EF362-EEBF-4F06-87F9-17ED370B3A4B}" srcOrd="0" destOrd="0" parTransId="{935158AD-D3C6-4C2E-9006-BB356FF40C7F}" sibTransId="{2FBF6753-4B0C-400A-B24A-3759722B6604}"/>
    <dgm:cxn modelId="{917776DF-2BD7-4910-AD8D-604AC2A13F1A}" type="presParOf" srcId="{1441709E-8933-4F73-A446-37E39EC07823}" destId="{C64BB081-57AC-4175-B549-E2760FD478CC}" srcOrd="0" destOrd="0" presId="urn:microsoft.com/office/officeart/2005/8/layout/hProcess4"/>
    <dgm:cxn modelId="{282C1FCF-1F25-42E4-BDBC-D09577D71660}" type="presParOf" srcId="{1441709E-8933-4F73-A446-37E39EC07823}" destId="{D100B5F9-F8C5-4358-BFDC-C39F7E4F84D3}" srcOrd="1" destOrd="0" presId="urn:microsoft.com/office/officeart/2005/8/layout/hProcess4"/>
    <dgm:cxn modelId="{34848289-8A53-4D96-958D-8940AE64EDA2}" type="presParOf" srcId="{1441709E-8933-4F73-A446-37E39EC07823}" destId="{76526F3A-DD84-4AE0-8714-DD3D7E860C3F}" srcOrd="2" destOrd="0" presId="urn:microsoft.com/office/officeart/2005/8/layout/hProcess4"/>
    <dgm:cxn modelId="{6DC09A39-C8B0-4B77-A00C-58247D3EB6DE}" type="presParOf" srcId="{76526F3A-DD84-4AE0-8714-DD3D7E860C3F}" destId="{76B4E9DE-F9E0-4AE7-9FA2-F40859FE7CA7}" srcOrd="0" destOrd="0" presId="urn:microsoft.com/office/officeart/2005/8/layout/hProcess4"/>
    <dgm:cxn modelId="{13908ACC-9EE2-4316-9547-736F0A37E92C}" type="presParOf" srcId="{76B4E9DE-F9E0-4AE7-9FA2-F40859FE7CA7}" destId="{C1B147F8-C194-4E2E-B13D-D5C264AFB99C}" srcOrd="0" destOrd="0" presId="urn:microsoft.com/office/officeart/2005/8/layout/hProcess4"/>
    <dgm:cxn modelId="{3E323817-B4BF-469F-9A46-40381EF77598}" type="presParOf" srcId="{76B4E9DE-F9E0-4AE7-9FA2-F40859FE7CA7}" destId="{677CDED4-3EA4-4BA4-9F3C-4098D125B8F7}" srcOrd="1" destOrd="0" presId="urn:microsoft.com/office/officeart/2005/8/layout/hProcess4"/>
    <dgm:cxn modelId="{70FF487F-B8A7-49C4-954F-565B0BC73256}" type="presParOf" srcId="{76B4E9DE-F9E0-4AE7-9FA2-F40859FE7CA7}" destId="{2F5DCB82-AF48-4282-B95B-3E112CF0ACD9}" srcOrd="2" destOrd="0" presId="urn:microsoft.com/office/officeart/2005/8/layout/hProcess4"/>
    <dgm:cxn modelId="{FFB7EE3A-4513-4084-8414-2432D845E4B8}" type="presParOf" srcId="{76B4E9DE-F9E0-4AE7-9FA2-F40859FE7CA7}" destId="{9C459AB7-7A45-47CF-9FEF-C0002339C4B7}" srcOrd="3" destOrd="0" presId="urn:microsoft.com/office/officeart/2005/8/layout/hProcess4"/>
    <dgm:cxn modelId="{47C10DA8-DB16-466E-85BE-18154893CE59}" type="presParOf" srcId="{76B4E9DE-F9E0-4AE7-9FA2-F40859FE7CA7}" destId="{C0D34C29-25DA-4A6A-9598-5170627C2467}" srcOrd="4" destOrd="0" presId="urn:microsoft.com/office/officeart/2005/8/layout/hProcess4"/>
    <dgm:cxn modelId="{5EB8BD58-90C4-4CED-92A8-ECE694566D06}" type="presParOf" srcId="{76526F3A-DD84-4AE0-8714-DD3D7E860C3F}" destId="{50784A01-3D6A-4BCC-92F7-9787EBA6E5EF}" srcOrd="1" destOrd="0" presId="urn:microsoft.com/office/officeart/2005/8/layout/hProcess4"/>
    <dgm:cxn modelId="{4D06FD4C-D41A-4FA2-9BFA-DF6DDC4A1C89}" type="presParOf" srcId="{76526F3A-DD84-4AE0-8714-DD3D7E860C3F}" destId="{EB1D9E2D-DFDB-4B48-ABD8-D30DF9B73325}" srcOrd="2" destOrd="0" presId="urn:microsoft.com/office/officeart/2005/8/layout/hProcess4"/>
    <dgm:cxn modelId="{5EF86126-1E22-4836-8DC3-4259AECC853E}" type="presParOf" srcId="{EB1D9E2D-DFDB-4B48-ABD8-D30DF9B73325}" destId="{11E9BC59-09DF-458C-B658-089FFB7E9590}" srcOrd="0" destOrd="0" presId="urn:microsoft.com/office/officeart/2005/8/layout/hProcess4"/>
    <dgm:cxn modelId="{2D55D630-D27C-4EC9-98E0-39718F93DBDA}" type="presParOf" srcId="{EB1D9E2D-DFDB-4B48-ABD8-D30DF9B73325}" destId="{D628B280-0BC5-493A-B41B-83BE165C7B23}" srcOrd="1" destOrd="0" presId="urn:microsoft.com/office/officeart/2005/8/layout/hProcess4"/>
    <dgm:cxn modelId="{5D2F1462-3B64-4AF0-A156-CDFD80ED94D0}" type="presParOf" srcId="{EB1D9E2D-DFDB-4B48-ABD8-D30DF9B73325}" destId="{AD59955F-0487-4F8B-9C5C-BFE4B8F1BC57}" srcOrd="2" destOrd="0" presId="urn:microsoft.com/office/officeart/2005/8/layout/hProcess4"/>
    <dgm:cxn modelId="{02A6F677-FCFA-45B8-A878-AEE29C54C717}" type="presParOf" srcId="{EB1D9E2D-DFDB-4B48-ABD8-D30DF9B73325}" destId="{68FEDE35-92D1-477A-A2CF-8537DE9BCC1C}" srcOrd="3" destOrd="0" presId="urn:microsoft.com/office/officeart/2005/8/layout/hProcess4"/>
    <dgm:cxn modelId="{1A8105C7-2744-4E0E-8228-20CE97E4DAAA}" type="presParOf" srcId="{EB1D9E2D-DFDB-4B48-ABD8-D30DF9B73325}" destId="{3AA64806-5676-4A7F-8EEC-07AD816627C1}" srcOrd="4" destOrd="0" presId="urn:microsoft.com/office/officeart/2005/8/layout/hProcess4"/>
    <dgm:cxn modelId="{5B3FEC02-3D3F-403C-90D2-5E4AF4D748D9}" type="presParOf" srcId="{76526F3A-DD84-4AE0-8714-DD3D7E860C3F}" destId="{B57FC455-2A33-4EA7-912A-0A0EAAA85C3C}" srcOrd="3" destOrd="0" presId="urn:microsoft.com/office/officeart/2005/8/layout/hProcess4"/>
    <dgm:cxn modelId="{87C52A11-E469-440A-876A-78CE231A7171}" type="presParOf" srcId="{76526F3A-DD84-4AE0-8714-DD3D7E860C3F}" destId="{494BB735-6B53-443F-A1BB-CEBE374790BB}" srcOrd="4" destOrd="0" presId="urn:microsoft.com/office/officeart/2005/8/layout/hProcess4"/>
    <dgm:cxn modelId="{0D3409C6-D92B-416D-97A8-3258079DD302}" type="presParOf" srcId="{494BB735-6B53-443F-A1BB-CEBE374790BB}" destId="{486E1E2E-F517-4AA0-BCB0-D4BCC9C16AAD}" srcOrd="0" destOrd="0" presId="urn:microsoft.com/office/officeart/2005/8/layout/hProcess4"/>
    <dgm:cxn modelId="{B8FAF5B2-1EA1-4EB1-8442-14567E1CA4A9}" type="presParOf" srcId="{494BB735-6B53-443F-A1BB-CEBE374790BB}" destId="{48E08702-22C5-4B09-91C2-7A664E259BA5}" srcOrd="1" destOrd="0" presId="urn:microsoft.com/office/officeart/2005/8/layout/hProcess4"/>
    <dgm:cxn modelId="{7D515612-6320-4B35-B48B-4B396ECB348D}" type="presParOf" srcId="{494BB735-6B53-443F-A1BB-CEBE374790BB}" destId="{D116A0E7-8A7F-48E2-8C63-E7047D623173}" srcOrd="2" destOrd="0" presId="urn:microsoft.com/office/officeart/2005/8/layout/hProcess4"/>
    <dgm:cxn modelId="{E4ECFCB1-F3AA-4AA0-9742-AAB0B4D05BFF}" type="presParOf" srcId="{494BB735-6B53-443F-A1BB-CEBE374790BB}" destId="{709EDB72-FB00-4E68-B15F-D94CF3E7B9D7}" srcOrd="3" destOrd="0" presId="urn:microsoft.com/office/officeart/2005/8/layout/hProcess4"/>
    <dgm:cxn modelId="{BD429B2F-F9D7-4051-9720-0167A301E28D}" type="presParOf" srcId="{494BB735-6B53-443F-A1BB-CEBE374790BB}" destId="{F267DE3E-96F1-4B93-A428-7D94F52CB593}" srcOrd="4" destOrd="0" presId="urn:microsoft.com/office/officeart/2005/8/layout/hProcess4"/>
    <dgm:cxn modelId="{ACBD7BFF-0C24-4F30-9A0C-251B8529B7B7}" type="presParOf" srcId="{76526F3A-DD84-4AE0-8714-DD3D7E860C3F}" destId="{FAAA0454-6FAC-4638-827E-5E78F99E9B8B}" srcOrd="5" destOrd="0" presId="urn:microsoft.com/office/officeart/2005/8/layout/hProcess4"/>
    <dgm:cxn modelId="{3162D51C-9961-498D-BA80-9F949EA5203E}" type="presParOf" srcId="{76526F3A-DD84-4AE0-8714-DD3D7E860C3F}" destId="{955B5309-1C9B-4EE0-A9D7-59D9C8F452B7}" srcOrd="6" destOrd="0" presId="urn:microsoft.com/office/officeart/2005/8/layout/hProcess4"/>
    <dgm:cxn modelId="{06D0AD25-2DB0-496D-BD5B-7D83E0846A5E}" type="presParOf" srcId="{955B5309-1C9B-4EE0-A9D7-59D9C8F452B7}" destId="{F7D1E79A-A5FB-4BAF-9781-C76AE92FA252}" srcOrd="0" destOrd="0" presId="urn:microsoft.com/office/officeart/2005/8/layout/hProcess4"/>
    <dgm:cxn modelId="{A7B64201-E18D-4B1D-BFAF-66940BDF2A60}" type="presParOf" srcId="{955B5309-1C9B-4EE0-A9D7-59D9C8F452B7}" destId="{1272FDF1-7425-46CE-ADCF-229B4620F6D6}" srcOrd="1" destOrd="0" presId="urn:microsoft.com/office/officeart/2005/8/layout/hProcess4"/>
    <dgm:cxn modelId="{E0D6F0FD-ABCA-4DAD-AA7F-B7DA12BD8BDC}" type="presParOf" srcId="{955B5309-1C9B-4EE0-A9D7-59D9C8F452B7}" destId="{C4EFB705-5D0F-4E07-B248-178DF52228A6}" srcOrd="2" destOrd="0" presId="urn:microsoft.com/office/officeart/2005/8/layout/hProcess4"/>
    <dgm:cxn modelId="{54C6D5F6-FC50-4872-8953-6A1B192DE466}" type="presParOf" srcId="{955B5309-1C9B-4EE0-A9D7-59D9C8F452B7}" destId="{0858E103-5994-498B-84AD-EFABE96CEE77}" srcOrd="3" destOrd="0" presId="urn:microsoft.com/office/officeart/2005/8/layout/hProcess4"/>
    <dgm:cxn modelId="{2329753A-BC6A-40BA-8AE1-F1E9D0B0D015}" type="presParOf" srcId="{955B5309-1C9B-4EE0-A9D7-59D9C8F452B7}" destId="{EC78496E-A4FB-442D-A8A1-72AD9F6C8C26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CA026-A810-4DA0-9B72-278A7CCF3A01}">
      <dsp:nvSpPr>
        <dsp:cNvPr id="0" name=""/>
        <dsp:cNvSpPr/>
      </dsp:nvSpPr>
      <dsp:spPr>
        <a:xfrm rot="5400000">
          <a:off x="433460" y="2531880"/>
          <a:ext cx="1290116" cy="214672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044096A-A6B9-41E4-AA6D-BA787A6215DC}">
      <dsp:nvSpPr>
        <dsp:cNvPr id="0" name=""/>
        <dsp:cNvSpPr/>
      </dsp:nvSpPr>
      <dsp:spPr>
        <a:xfrm>
          <a:off x="218108" y="3173289"/>
          <a:ext cx="1938075" cy="1698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/>
            <a:t>Dekadensi Moral</a:t>
          </a:r>
        </a:p>
      </dsp:txBody>
      <dsp:txXfrm>
        <a:off x="218108" y="3173289"/>
        <a:ext cx="1938075" cy="1698836"/>
      </dsp:txXfrm>
    </dsp:sp>
    <dsp:sp modelId="{39C81207-491E-4ABF-8597-0D79D9B34DEA}">
      <dsp:nvSpPr>
        <dsp:cNvPr id="0" name=""/>
        <dsp:cNvSpPr/>
      </dsp:nvSpPr>
      <dsp:spPr>
        <a:xfrm>
          <a:off x="1790509" y="2373836"/>
          <a:ext cx="365674" cy="36567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297923"/>
                <a:satOff val="519"/>
                <a:lumOff val="-51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297923"/>
                <a:satOff val="519"/>
                <a:lumOff val="-515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297923"/>
                <a:satOff val="519"/>
                <a:lumOff val="-515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297923"/>
              <a:satOff val="519"/>
              <a:lumOff val="-51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B86A7C9-9BB3-45E9-BBE2-7C7DE08B7F53}">
      <dsp:nvSpPr>
        <dsp:cNvPr id="0" name=""/>
        <dsp:cNvSpPr/>
      </dsp:nvSpPr>
      <dsp:spPr>
        <a:xfrm rot="5400000">
          <a:off x="2878231" y="1944782"/>
          <a:ext cx="1290116" cy="214672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595846"/>
                <a:satOff val="1038"/>
                <a:lumOff val="-102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595846"/>
                <a:satOff val="1038"/>
                <a:lumOff val="-102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595846"/>
                <a:satOff val="1038"/>
                <a:lumOff val="-102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595846"/>
              <a:satOff val="1038"/>
              <a:lumOff val="-102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4BBF4A-EA40-407A-B2C0-28EE1CD4C172}">
      <dsp:nvSpPr>
        <dsp:cNvPr id="0" name=""/>
        <dsp:cNvSpPr/>
      </dsp:nvSpPr>
      <dsp:spPr>
        <a:xfrm>
          <a:off x="2377739" y="2586191"/>
          <a:ext cx="2508354" cy="1698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600" b="1" kern="1200" dirty="0"/>
            <a:t>Korupsi yang merajalela</a:t>
          </a:r>
        </a:p>
      </dsp:txBody>
      <dsp:txXfrm>
        <a:off x="2377739" y="2586191"/>
        <a:ext cx="2508354" cy="1698836"/>
      </dsp:txXfrm>
    </dsp:sp>
    <dsp:sp modelId="{161D2C05-FC6E-44DE-B523-384EAF17BAE6}">
      <dsp:nvSpPr>
        <dsp:cNvPr id="0" name=""/>
        <dsp:cNvSpPr/>
      </dsp:nvSpPr>
      <dsp:spPr>
        <a:xfrm>
          <a:off x="4235279" y="1786738"/>
          <a:ext cx="365674" cy="36567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893769"/>
                <a:satOff val="1557"/>
                <a:lumOff val="-154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893769"/>
                <a:satOff val="1557"/>
                <a:lumOff val="-1544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893769"/>
                <a:satOff val="1557"/>
                <a:lumOff val="-1544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893769"/>
              <a:satOff val="1557"/>
              <a:lumOff val="-1544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40C7EF-04A3-4620-9C58-1F34C1EC3CDC}">
      <dsp:nvSpPr>
        <dsp:cNvPr id="0" name=""/>
        <dsp:cNvSpPr/>
      </dsp:nvSpPr>
      <dsp:spPr>
        <a:xfrm rot="5400000">
          <a:off x="5178626" y="1357684"/>
          <a:ext cx="1290116" cy="214672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1191693"/>
                <a:satOff val="2076"/>
                <a:lumOff val="-205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1191693"/>
                <a:satOff val="2076"/>
                <a:lumOff val="-2059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1191693"/>
                <a:satOff val="2076"/>
                <a:lumOff val="-2059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1191693"/>
              <a:satOff val="2076"/>
              <a:lumOff val="-2059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310374-4F30-442B-826A-F310046900E5}">
      <dsp:nvSpPr>
        <dsp:cNvPr id="0" name=""/>
        <dsp:cNvSpPr/>
      </dsp:nvSpPr>
      <dsp:spPr>
        <a:xfrm>
          <a:off x="4963274" y="1999093"/>
          <a:ext cx="1938075" cy="1698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/>
            <a:t>Kurangnya kontribusi dalam pembangunan</a:t>
          </a:r>
        </a:p>
      </dsp:txBody>
      <dsp:txXfrm>
        <a:off x="4963274" y="1999093"/>
        <a:ext cx="1938075" cy="1698836"/>
      </dsp:txXfrm>
    </dsp:sp>
    <dsp:sp modelId="{985940DE-D069-4743-813E-E9FBDCA4686A}">
      <dsp:nvSpPr>
        <dsp:cNvPr id="0" name=""/>
        <dsp:cNvSpPr/>
      </dsp:nvSpPr>
      <dsp:spPr>
        <a:xfrm>
          <a:off x="6535674" y="1199640"/>
          <a:ext cx="365674" cy="36567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1489616"/>
                <a:satOff val="2596"/>
                <a:lumOff val="-257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1489616"/>
                <a:satOff val="2596"/>
                <a:lumOff val="-2573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1489616"/>
                <a:satOff val="2596"/>
                <a:lumOff val="-2573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1489616"/>
              <a:satOff val="2596"/>
              <a:lumOff val="-257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D1C5C8-003F-4FC0-8713-F76E43298D5D}">
      <dsp:nvSpPr>
        <dsp:cNvPr id="0" name=""/>
        <dsp:cNvSpPr/>
      </dsp:nvSpPr>
      <dsp:spPr>
        <a:xfrm rot="5400000">
          <a:off x="7551209" y="770586"/>
          <a:ext cx="1290116" cy="214672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1787539"/>
                <a:satOff val="3115"/>
                <a:lumOff val="-308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1787539"/>
                <a:satOff val="3115"/>
                <a:lumOff val="-3088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1787539"/>
                <a:satOff val="3115"/>
                <a:lumOff val="-3088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1787539"/>
              <a:satOff val="3115"/>
              <a:lumOff val="-3088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85ECF1-52C0-475A-8FD1-2E1689AE347D}">
      <dsp:nvSpPr>
        <dsp:cNvPr id="0" name=""/>
        <dsp:cNvSpPr/>
      </dsp:nvSpPr>
      <dsp:spPr>
        <a:xfrm>
          <a:off x="7335856" y="1411995"/>
          <a:ext cx="1938075" cy="1698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b="1" kern="1200" dirty="0"/>
            <a:t>Pelanggaran hak-hak asasi manusia</a:t>
          </a:r>
        </a:p>
      </dsp:txBody>
      <dsp:txXfrm>
        <a:off x="7335856" y="1411995"/>
        <a:ext cx="1938075" cy="1698836"/>
      </dsp:txXfrm>
    </dsp:sp>
    <dsp:sp modelId="{087282DA-D27E-4A96-85DD-837E0E25A453}">
      <dsp:nvSpPr>
        <dsp:cNvPr id="0" name=""/>
        <dsp:cNvSpPr/>
      </dsp:nvSpPr>
      <dsp:spPr>
        <a:xfrm>
          <a:off x="8908257" y="612542"/>
          <a:ext cx="365674" cy="365674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4">
                <a:hueOff val="2085462"/>
                <a:satOff val="3634"/>
                <a:lumOff val="-3602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2085462"/>
                <a:satOff val="3634"/>
                <a:lumOff val="-3602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2085462"/>
                <a:satOff val="3634"/>
                <a:lumOff val="-3602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2085462"/>
              <a:satOff val="3634"/>
              <a:lumOff val="-360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6B8806-1F48-479B-A4AF-6DAD5E03BA02}">
      <dsp:nvSpPr>
        <dsp:cNvPr id="0" name=""/>
        <dsp:cNvSpPr/>
      </dsp:nvSpPr>
      <dsp:spPr>
        <a:xfrm rot="5400000">
          <a:off x="9923792" y="183488"/>
          <a:ext cx="1290116" cy="214672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4">
                <a:hueOff val="2383385"/>
                <a:satOff val="4153"/>
                <a:lumOff val="-4117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2383385"/>
                <a:satOff val="4153"/>
                <a:lumOff val="-4117"/>
                <a:alphaOff val="0"/>
                <a:shade val="84000"/>
                <a:satMod val="130000"/>
                <a:lumMod val="92000"/>
              </a:schemeClr>
            </a:gs>
            <a:gs pos="100000">
              <a:schemeClr val="accent4">
                <a:hueOff val="2383385"/>
                <a:satOff val="4153"/>
                <a:lumOff val="-4117"/>
                <a:alphaOff val="0"/>
                <a:shade val="76000"/>
                <a:satMod val="130000"/>
                <a:lumMod val="88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2383385"/>
              <a:satOff val="4153"/>
              <a:lumOff val="-4117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7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>
          <a:bevelT w="0" h="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4C8AF8-3199-4F59-B7AA-B12E448DEB43}">
      <dsp:nvSpPr>
        <dsp:cNvPr id="0" name=""/>
        <dsp:cNvSpPr/>
      </dsp:nvSpPr>
      <dsp:spPr>
        <a:xfrm>
          <a:off x="9708439" y="824897"/>
          <a:ext cx="1938075" cy="1698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b="1" kern="1200" dirty="0"/>
            <a:t>Kerusakan Lingkungan</a:t>
          </a:r>
        </a:p>
      </dsp:txBody>
      <dsp:txXfrm>
        <a:off x="9708439" y="824897"/>
        <a:ext cx="1938075" cy="1698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B2E89-F048-4FCF-80E3-3B10C8FAA027}">
      <dsp:nvSpPr>
        <dsp:cNvPr id="0" name=""/>
        <dsp:cNvSpPr/>
      </dsp:nvSpPr>
      <dsp:spPr>
        <a:xfrm>
          <a:off x="3059899" y="0"/>
          <a:ext cx="7868686" cy="491792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8BC26-471F-4362-9E85-E5BBB39C0527}">
      <dsp:nvSpPr>
        <dsp:cNvPr id="0" name=""/>
        <dsp:cNvSpPr/>
      </dsp:nvSpPr>
      <dsp:spPr>
        <a:xfrm>
          <a:off x="2870034" y="3311227"/>
          <a:ext cx="204585" cy="2045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A53E6-95D4-4E35-B423-A85CD98478C6}">
      <dsp:nvSpPr>
        <dsp:cNvPr id="0" name=""/>
        <dsp:cNvSpPr/>
      </dsp:nvSpPr>
      <dsp:spPr>
        <a:xfrm>
          <a:off x="3140870" y="3223619"/>
          <a:ext cx="2280351" cy="1421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406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/>
            <a:t>Orde Lama </a:t>
          </a:r>
        </a:p>
      </dsp:txBody>
      <dsp:txXfrm>
        <a:off x="3140870" y="3223619"/>
        <a:ext cx="2280351" cy="1421281"/>
      </dsp:txXfrm>
    </dsp:sp>
    <dsp:sp modelId="{180A8159-0A0A-4885-AA2A-9DFA4CD20CF2}">
      <dsp:nvSpPr>
        <dsp:cNvPr id="0" name=""/>
        <dsp:cNvSpPr/>
      </dsp:nvSpPr>
      <dsp:spPr>
        <a:xfrm>
          <a:off x="4468079" y="2057661"/>
          <a:ext cx="369828" cy="3698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76B45-72C4-47A4-BA45-E2F79C742F6E}">
      <dsp:nvSpPr>
        <dsp:cNvPr id="0" name=""/>
        <dsp:cNvSpPr/>
      </dsp:nvSpPr>
      <dsp:spPr>
        <a:xfrm>
          <a:off x="4886391" y="2022367"/>
          <a:ext cx="1888484" cy="2675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4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/>
            <a:t>Orde Baru</a:t>
          </a:r>
        </a:p>
      </dsp:txBody>
      <dsp:txXfrm>
        <a:off x="4886391" y="2022367"/>
        <a:ext cx="1888484" cy="2675353"/>
      </dsp:txXfrm>
    </dsp:sp>
    <dsp:sp modelId="{B3732CF5-61CD-47A2-A5CC-9C52973FD5BE}">
      <dsp:nvSpPr>
        <dsp:cNvPr id="0" name=""/>
        <dsp:cNvSpPr/>
      </dsp:nvSpPr>
      <dsp:spPr>
        <a:xfrm>
          <a:off x="6861515" y="623021"/>
          <a:ext cx="511464" cy="5114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E8D30-DADF-47A5-B2A7-BAD4BB069D89}">
      <dsp:nvSpPr>
        <dsp:cNvPr id="0" name=""/>
        <dsp:cNvSpPr/>
      </dsp:nvSpPr>
      <dsp:spPr>
        <a:xfrm>
          <a:off x="7380494" y="516313"/>
          <a:ext cx="1888484" cy="3417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015" tIns="0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/>
            <a:t>Era Reformasi</a:t>
          </a:r>
        </a:p>
      </dsp:txBody>
      <dsp:txXfrm>
        <a:off x="7380494" y="516313"/>
        <a:ext cx="1888484" cy="3417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E79DB-5CE7-42B8-9C8F-E1BF23E4C14B}">
      <dsp:nvSpPr>
        <dsp:cNvPr id="0" name=""/>
        <dsp:cNvSpPr/>
      </dsp:nvSpPr>
      <dsp:spPr>
        <a:xfrm>
          <a:off x="737164" y="0"/>
          <a:ext cx="694210" cy="69421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40FF88-149F-4128-8C66-E31D5DABCA79}">
      <dsp:nvSpPr>
        <dsp:cNvPr id="0" name=""/>
        <dsp:cNvSpPr/>
      </dsp:nvSpPr>
      <dsp:spPr>
        <a:xfrm>
          <a:off x="806585" y="69421"/>
          <a:ext cx="555368" cy="555368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80970D-265F-460E-8B5F-213CACD78829}">
      <dsp:nvSpPr>
        <dsp:cNvPr id="0" name=""/>
        <dsp:cNvSpPr/>
      </dsp:nvSpPr>
      <dsp:spPr>
        <a:xfrm>
          <a:off x="1134465" y="694210"/>
          <a:ext cx="2936777" cy="29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/>
            <a:t>Sikap Otoriter dalam pemerintahan</a:t>
          </a:r>
        </a:p>
      </dsp:txBody>
      <dsp:txXfrm>
        <a:off x="1134465" y="694210"/>
        <a:ext cx="2936777" cy="2921467"/>
      </dsp:txXfrm>
    </dsp:sp>
    <dsp:sp modelId="{B3557AC2-4C3A-4714-98EE-FDCDECC5888A}">
      <dsp:nvSpPr>
        <dsp:cNvPr id="0" name=""/>
        <dsp:cNvSpPr/>
      </dsp:nvSpPr>
      <dsp:spPr>
        <a:xfrm>
          <a:off x="1576001" y="0"/>
          <a:ext cx="2053704" cy="69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/>
            <a:t>Orde Lama</a:t>
          </a:r>
        </a:p>
      </dsp:txBody>
      <dsp:txXfrm>
        <a:off x="1576001" y="0"/>
        <a:ext cx="2053704" cy="694210"/>
      </dsp:txXfrm>
    </dsp:sp>
    <dsp:sp modelId="{8B794EB1-A7E4-40B6-BB52-E38C7FE5D645}">
      <dsp:nvSpPr>
        <dsp:cNvPr id="0" name=""/>
        <dsp:cNvSpPr/>
      </dsp:nvSpPr>
      <dsp:spPr>
        <a:xfrm>
          <a:off x="4215869" y="0"/>
          <a:ext cx="694210" cy="69421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6B9907E-908A-44F9-9DBA-4B4FC88F37A7}">
      <dsp:nvSpPr>
        <dsp:cNvPr id="0" name=""/>
        <dsp:cNvSpPr/>
      </dsp:nvSpPr>
      <dsp:spPr>
        <a:xfrm>
          <a:off x="4285290" y="69421"/>
          <a:ext cx="555368" cy="555368"/>
        </a:xfrm>
        <a:prstGeom prst="chord">
          <a:avLst>
            <a:gd name="adj1" fmla="val 20431728"/>
            <a:gd name="adj2" fmla="val 1196827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4A26FF-7628-4F16-8E53-DAE62B588739}">
      <dsp:nvSpPr>
        <dsp:cNvPr id="0" name=""/>
        <dsp:cNvSpPr/>
      </dsp:nvSpPr>
      <dsp:spPr>
        <a:xfrm>
          <a:off x="5054706" y="694210"/>
          <a:ext cx="2053704" cy="29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/>
            <a:t>Munculnya KKN (Korupsi, Kolusi, Nepotisme</a:t>
          </a:r>
        </a:p>
      </dsp:txBody>
      <dsp:txXfrm>
        <a:off x="5054706" y="694210"/>
        <a:ext cx="2053704" cy="2921467"/>
      </dsp:txXfrm>
    </dsp:sp>
    <dsp:sp modelId="{6AEF29E2-2CAD-49E2-86D8-FB590642C0BE}">
      <dsp:nvSpPr>
        <dsp:cNvPr id="0" name=""/>
        <dsp:cNvSpPr/>
      </dsp:nvSpPr>
      <dsp:spPr>
        <a:xfrm>
          <a:off x="5054706" y="0"/>
          <a:ext cx="2053704" cy="69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/>
            <a:t>Orde Baru</a:t>
          </a:r>
        </a:p>
      </dsp:txBody>
      <dsp:txXfrm>
        <a:off x="5054706" y="0"/>
        <a:ext cx="2053704" cy="694210"/>
      </dsp:txXfrm>
    </dsp:sp>
    <dsp:sp modelId="{7474833F-415A-41F7-ADCC-B04981C0FE13}">
      <dsp:nvSpPr>
        <dsp:cNvPr id="0" name=""/>
        <dsp:cNvSpPr/>
      </dsp:nvSpPr>
      <dsp:spPr>
        <a:xfrm>
          <a:off x="7253038" y="0"/>
          <a:ext cx="694210" cy="69421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C2AECF-C75C-4DC4-B367-6257DA6D27B6}">
      <dsp:nvSpPr>
        <dsp:cNvPr id="0" name=""/>
        <dsp:cNvSpPr/>
      </dsp:nvSpPr>
      <dsp:spPr>
        <a:xfrm>
          <a:off x="7322459" y="69421"/>
          <a:ext cx="555368" cy="555368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2000"/>
                <a:alpha val="60000"/>
                <a:satMod val="109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E160E4-7D7B-499E-8EDC-52401979947C}">
      <dsp:nvSpPr>
        <dsp:cNvPr id="0" name=""/>
        <dsp:cNvSpPr/>
      </dsp:nvSpPr>
      <dsp:spPr>
        <a:xfrm>
          <a:off x="8091875" y="694210"/>
          <a:ext cx="2053704" cy="29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kern="1200" dirty="0"/>
            <a:t>Eforia kebebasan berpolitik</a:t>
          </a:r>
        </a:p>
      </dsp:txBody>
      <dsp:txXfrm>
        <a:off x="8091875" y="694210"/>
        <a:ext cx="2053704" cy="2921467"/>
      </dsp:txXfrm>
    </dsp:sp>
    <dsp:sp modelId="{4830EC56-B5CB-4CF0-A848-12000EB6F015}">
      <dsp:nvSpPr>
        <dsp:cNvPr id="0" name=""/>
        <dsp:cNvSpPr/>
      </dsp:nvSpPr>
      <dsp:spPr>
        <a:xfrm>
          <a:off x="8091875" y="0"/>
          <a:ext cx="2053704" cy="69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b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/>
            <a:t>Era Reformasi</a:t>
          </a:r>
        </a:p>
      </dsp:txBody>
      <dsp:txXfrm>
        <a:off x="8091875" y="0"/>
        <a:ext cx="2053704" cy="6942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39FDA3-1E33-4FAD-9C8D-5B0D9CB6BE63}">
      <dsp:nvSpPr>
        <dsp:cNvPr id="0" name=""/>
        <dsp:cNvSpPr/>
      </dsp:nvSpPr>
      <dsp:spPr>
        <a:xfrm>
          <a:off x="0" y="0"/>
          <a:ext cx="1459366" cy="54277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>
              <a:solidFill>
                <a:schemeClr val="tx1"/>
              </a:solidFill>
            </a:rPr>
            <a:t>K</a:t>
          </a:r>
          <a:r>
            <a:rPr lang="en-US" sz="1400" kern="1200" dirty="0" err="1">
              <a:solidFill>
                <a:schemeClr val="tx1"/>
              </a:solidFill>
            </a:rPr>
            <a:t>eyakinan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bangsa</a:t>
          </a:r>
          <a:r>
            <a:rPr lang="en-US" sz="1400" kern="1200" dirty="0">
              <a:solidFill>
                <a:schemeClr val="tx1"/>
              </a:solidFill>
            </a:rPr>
            <a:t> Indonesia </a:t>
          </a:r>
          <a:r>
            <a:rPr lang="en-US" sz="1400" kern="1200" dirty="0" err="1">
              <a:solidFill>
                <a:schemeClr val="tx1"/>
              </a:solidFill>
            </a:rPr>
            <a:t>bahwa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Tuhan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sebagai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penjamin</a:t>
          </a:r>
          <a:r>
            <a:rPr lang="en-US" sz="1400" kern="1200" dirty="0">
              <a:solidFill>
                <a:schemeClr val="tx1"/>
              </a:solidFill>
            </a:rPr>
            <a:t> </a:t>
          </a:r>
          <a:r>
            <a:rPr lang="en-US" sz="1400" kern="1200" dirty="0" err="1">
              <a:solidFill>
                <a:schemeClr val="tx1"/>
              </a:solidFill>
            </a:rPr>
            <a:t>prinsip-prinsip</a:t>
          </a:r>
          <a:r>
            <a:rPr lang="en-US" sz="1400" kern="1200" dirty="0">
              <a:solidFill>
                <a:schemeClr val="tx1"/>
              </a:solidFill>
            </a:rPr>
            <a:t> moral.</a:t>
          </a:r>
          <a:endParaRPr lang="id-ID" sz="1400" kern="1200" dirty="0">
            <a:solidFill>
              <a:schemeClr val="tx1"/>
            </a:solidFill>
          </a:endParaRPr>
        </a:p>
      </dsp:txBody>
      <dsp:txXfrm>
        <a:off x="0" y="2171083"/>
        <a:ext cx="1459366" cy="2171083"/>
      </dsp:txXfrm>
    </dsp:sp>
    <dsp:sp modelId="{F30B23D1-88AF-4CB5-B40E-0FB4D08EC321}">
      <dsp:nvSpPr>
        <dsp:cNvPr id="0" name=""/>
        <dsp:cNvSpPr/>
      </dsp:nvSpPr>
      <dsp:spPr>
        <a:xfrm>
          <a:off x="0" y="308365"/>
          <a:ext cx="1371804" cy="180742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t="-5000" r="-5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4E447-C77E-4E82-A6FD-601F49E8CDB1}">
      <dsp:nvSpPr>
        <dsp:cNvPr id="0" name=""/>
        <dsp:cNvSpPr/>
      </dsp:nvSpPr>
      <dsp:spPr>
        <a:xfrm>
          <a:off x="1503146" y="0"/>
          <a:ext cx="1459366" cy="5427708"/>
        </a:xfrm>
        <a:prstGeom prst="roundRect">
          <a:avLst>
            <a:gd name="adj" fmla="val 10000"/>
          </a:avLst>
        </a:prstGeom>
        <a:solidFill>
          <a:schemeClr val="accent2">
            <a:hueOff val="632483"/>
            <a:satOff val="-11966"/>
            <a:lumOff val="-8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tx1"/>
              </a:solidFill>
            </a:rPr>
            <a:t>T</a:t>
          </a:r>
          <a:r>
            <a:rPr lang="en-US" sz="1600" kern="1200" dirty="0" err="1">
              <a:solidFill>
                <a:schemeClr val="tx1"/>
              </a:solidFill>
            </a:rPr>
            <a:t>indakan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manusia</a:t>
          </a:r>
          <a:r>
            <a:rPr lang="en-US" sz="1600" kern="1200" dirty="0">
              <a:solidFill>
                <a:schemeClr val="tx1"/>
              </a:solidFill>
            </a:rPr>
            <a:t> yang </a:t>
          </a:r>
          <a:r>
            <a:rPr lang="en-US" sz="1600" kern="1200" dirty="0" err="1">
              <a:solidFill>
                <a:schemeClr val="tx1"/>
              </a:solidFill>
            </a:rPr>
            <a:t>mengandung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implikasi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konsekuensi</a:t>
          </a:r>
          <a:r>
            <a:rPr lang="en-US" sz="1600" kern="1200" dirty="0">
              <a:solidFill>
                <a:schemeClr val="tx1"/>
              </a:solidFill>
            </a:rPr>
            <a:t> moral</a:t>
          </a:r>
          <a:r>
            <a:rPr lang="id-ID" sz="1600" kern="1200" dirty="0">
              <a:solidFill>
                <a:schemeClr val="tx1"/>
              </a:solidFill>
            </a:rPr>
            <a:t>.</a:t>
          </a:r>
        </a:p>
      </dsp:txBody>
      <dsp:txXfrm>
        <a:off x="1503146" y="2171083"/>
        <a:ext cx="1459366" cy="2171083"/>
      </dsp:txXfrm>
    </dsp:sp>
    <dsp:sp modelId="{7122F51E-B6CC-451F-B991-DECFAAFE2F8C}">
      <dsp:nvSpPr>
        <dsp:cNvPr id="0" name=""/>
        <dsp:cNvSpPr/>
      </dsp:nvSpPr>
      <dsp:spPr>
        <a:xfrm>
          <a:off x="1546927" y="325662"/>
          <a:ext cx="1371804" cy="180742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11334-E6C3-451E-9D07-F47C2F52AAA1}">
      <dsp:nvSpPr>
        <dsp:cNvPr id="0" name=""/>
        <dsp:cNvSpPr/>
      </dsp:nvSpPr>
      <dsp:spPr>
        <a:xfrm>
          <a:off x="3006293" y="0"/>
          <a:ext cx="1459366" cy="5427708"/>
        </a:xfrm>
        <a:prstGeom prst="roundRect">
          <a:avLst>
            <a:gd name="adj" fmla="val 10000"/>
          </a:avLst>
        </a:prstGeom>
        <a:solidFill>
          <a:schemeClr val="accent2">
            <a:hueOff val="1264967"/>
            <a:satOff val="-23931"/>
            <a:lumOff val="-166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tx1"/>
              </a:solidFill>
            </a:rPr>
            <a:t>M</a:t>
          </a:r>
          <a:r>
            <a:rPr lang="en-US" sz="1600" kern="1200" dirty="0" err="1">
              <a:solidFill>
                <a:schemeClr val="tx1"/>
              </a:solidFill>
            </a:rPr>
            <a:t>ementingkan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masalah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bangsa</a:t>
          </a:r>
          <a:r>
            <a:rPr lang="en-US" sz="1600" kern="1200" dirty="0">
              <a:solidFill>
                <a:schemeClr val="tx1"/>
              </a:solidFill>
            </a:rPr>
            <a:t> di </a:t>
          </a:r>
          <a:r>
            <a:rPr lang="en-US" sz="1600" kern="1200" dirty="0" err="1">
              <a:solidFill>
                <a:schemeClr val="tx1"/>
              </a:solidFill>
            </a:rPr>
            <a:t>atas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kepentingan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individu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atau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kelompok</a:t>
          </a:r>
          <a:r>
            <a:rPr lang="en-US" sz="1600" kern="1200" dirty="0">
              <a:solidFill>
                <a:schemeClr val="tx1"/>
              </a:solidFill>
            </a:rPr>
            <a:t>.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3006293" y="2171083"/>
        <a:ext cx="1459366" cy="2171083"/>
      </dsp:txXfrm>
    </dsp:sp>
    <dsp:sp modelId="{9CD27686-3991-47A8-A3CD-F1DF1D033224}">
      <dsp:nvSpPr>
        <dsp:cNvPr id="0" name=""/>
        <dsp:cNvSpPr/>
      </dsp:nvSpPr>
      <dsp:spPr>
        <a:xfrm>
          <a:off x="3050074" y="325662"/>
          <a:ext cx="1371804" cy="180742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t="-3000" r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510DE-EC13-4FCE-BC5F-59AA62A31D25}">
      <dsp:nvSpPr>
        <dsp:cNvPr id="0" name=""/>
        <dsp:cNvSpPr/>
      </dsp:nvSpPr>
      <dsp:spPr>
        <a:xfrm>
          <a:off x="4509440" y="0"/>
          <a:ext cx="1459366" cy="5427708"/>
        </a:xfrm>
        <a:prstGeom prst="roundRect">
          <a:avLst>
            <a:gd name="adj" fmla="val 10000"/>
          </a:avLst>
        </a:prstGeom>
        <a:solidFill>
          <a:schemeClr val="accent2">
            <a:hueOff val="1897450"/>
            <a:satOff val="-35897"/>
            <a:lumOff val="-250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tx1"/>
              </a:solidFill>
            </a:rPr>
            <a:t>P</a:t>
          </a:r>
          <a:r>
            <a:rPr lang="en-US" sz="1600" kern="1200" dirty="0" err="1">
              <a:solidFill>
                <a:schemeClr val="tx1"/>
              </a:solidFill>
            </a:rPr>
            <a:t>rinsip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musyawarah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untuk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mufakat</a:t>
          </a:r>
          <a:r>
            <a:rPr lang="en-US" sz="1600" kern="1200" dirty="0">
              <a:solidFill>
                <a:schemeClr val="tx1"/>
              </a:solidFill>
            </a:rPr>
            <a:t>. </a:t>
          </a:r>
          <a:endParaRPr lang="id-ID" sz="1600" kern="1200" dirty="0">
            <a:solidFill>
              <a:schemeClr val="tx1"/>
            </a:solidFill>
          </a:endParaRPr>
        </a:p>
      </dsp:txBody>
      <dsp:txXfrm>
        <a:off x="4509440" y="2171083"/>
        <a:ext cx="1459366" cy="2171083"/>
      </dsp:txXfrm>
    </dsp:sp>
    <dsp:sp modelId="{D6C8E92C-A43A-4B4F-A98D-EEFF0876CFB2}">
      <dsp:nvSpPr>
        <dsp:cNvPr id="0" name=""/>
        <dsp:cNvSpPr/>
      </dsp:nvSpPr>
      <dsp:spPr>
        <a:xfrm>
          <a:off x="4553221" y="325662"/>
          <a:ext cx="1371804" cy="180742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3E37C-149A-4684-BA56-AC96335FD04B}">
      <dsp:nvSpPr>
        <dsp:cNvPr id="0" name=""/>
        <dsp:cNvSpPr/>
      </dsp:nvSpPr>
      <dsp:spPr>
        <a:xfrm>
          <a:off x="6012587" y="0"/>
          <a:ext cx="1459366" cy="5427708"/>
        </a:xfrm>
        <a:prstGeom prst="roundRect">
          <a:avLst>
            <a:gd name="adj" fmla="val 10000"/>
          </a:avLst>
        </a:prstGeom>
        <a:solidFill>
          <a:schemeClr val="accent2">
            <a:hueOff val="2529934"/>
            <a:satOff val="-47862"/>
            <a:lumOff val="-33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>
              <a:solidFill>
                <a:schemeClr val="tx1"/>
              </a:solidFill>
            </a:rPr>
            <a:t>M</a:t>
          </a:r>
          <a:r>
            <a:rPr lang="en-US" sz="1600" kern="1200" dirty="0" err="1">
              <a:solidFill>
                <a:schemeClr val="tx1"/>
              </a:solidFill>
            </a:rPr>
            <a:t>enonjolkan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keutamaan</a:t>
          </a:r>
          <a:r>
            <a:rPr lang="en-US" sz="1600" kern="1200" dirty="0">
              <a:solidFill>
                <a:schemeClr val="tx1"/>
              </a:solidFill>
            </a:rPr>
            <a:t> (</a:t>
          </a:r>
          <a:r>
            <a:rPr lang="en-US" sz="1600" i="1" kern="1200" dirty="0">
              <a:solidFill>
                <a:schemeClr val="tx1"/>
              </a:solidFill>
            </a:rPr>
            <a:t>virtue ethics) </a:t>
          </a:r>
          <a:r>
            <a:rPr lang="en-US" sz="1600" kern="1200" dirty="0">
              <a:solidFill>
                <a:schemeClr val="tx1"/>
              </a:solidFill>
            </a:rPr>
            <a:t>yang </a:t>
          </a:r>
          <a:r>
            <a:rPr lang="en-US" sz="1600" kern="1200" dirty="0" err="1">
              <a:solidFill>
                <a:schemeClr val="tx1"/>
              </a:solidFill>
            </a:rPr>
            <a:t>terkandung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dalam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nilai</a:t>
          </a:r>
          <a:r>
            <a:rPr lang="en-US" sz="1600" kern="1200" dirty="0">
              <a:solidFill>
                <a:schemeClr val="tx1"/>
              </a:solidFill>
            </a:rPr>
            <a:t> </a:t>
          </a:r>
          <a:r>
            <a:rPr lang="en-US" sz="1600" kern="1200" dirty="0" err="1">
              <a:solidFill>
                <a:schemeClr val="tx1"/>
              </a:solidFill>
            </a:rPr>
            <a:t>keadilan</a:t>
          </a:r>
          <a:r>
            <a:rPr lang="id-ID" sz="1600" kern="1200" dirty="0">
              <a:solidFill>
                <a:schemeClr val="tx1"/>
              </a:solidFill>
            </a:rPr>
            <a:t>.</a:t>
          </a:r>
        </a:p>
      </dsp:txBody>
      <dsp:txXfrm>
        <a:off x="6012587" y="2171083"/>
        <a:ext cx="1459366" cy="2171083"/>
      </dsp:txXfrm>
    </dsp:sp>
    <dsp:sp modelId="{51C88E39-F543-4E7D-AF26-B817BBFC2BF3}">
      <dsp:nvSpPr>
        <dsp:cNvPr id="0" name=""/>
        <dsp:cNvSpPr/>
      </dsp:nvSpPr>
      <dsp:spPr>
        <a:xfrm>
          <a:off x="6056368" y="325662"/>
          <a:ext cx="1371804" cy="1807426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t="-3000" r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822A7-7431-4C29-A49D-A3F59B1F51D8}">
      <dsp:nvSpPr>
        <dsp:cNvPr id="0" name=""/>
        <dsp:cNvSpPr/>
      </dsp:nvSpPr>
      <dsp:spPr>
        <a:xfrm>
          <a:off x="298878" y="4342166"/>
          <a:ext cx="6874197" cy="81415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DED4-3EA4-4BA4-9F3C-4098D125B8F7}">
      <dsp:nvSpPr>
        <dsp:cNvPr id="0" name=""/>
        <dsp:cNvSpPr/>
      </dsp:nvSpPr>
      <dsp:spPr>
        <a:xfrm>
          <a:off x="3910" y="871079"/>
          <a:ext cx="2497836" cy="2940677"/>
        </a:xfrm>
        <a:prstGeom prst="roundRect">
          <a:avLst>
            <a:gd name="adj" fmla="val 10000"/>
          </a:avLst>
        </a:prstGeom>
        <a:pattFill prst="pct50">
          <a:fgClr>
            <a:schemeClr val="accent1"/>
          </a:fgClr>
          <a:bgClr>
            <a:schemeClr val="bg1"/>
          </a:bgClr>
        </a:patt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1" kern="1200" dirty="0"/>
            <a:t>S</a:t>
          </a:r>
          <a:r>
            <a:rPr lang="en-US" sz="2000" b="1" kern="1200" dirty="0"/>
            <a:t>umber moral </a:t>
          </a:r>
          <a:r>
            <a:rPr lang="en-US" sz="2000" b="1" kern="1200" dirty="0" err="1"/>
            <a:t>dan</a:t>
          </a:r>
          <a:r>
            <a:rPr lang="en-US" sz="2000" b="1" kern="1200" dirty="0"/>
            <a:t> </a:t>
          </a:r>
          <a:r>
            <a:rPr lang="en-US" sz="2000" b="1" kern="1200" dirty="0" err="1"/>
            <a:t>inspirasi</a:t>
          </a:r>
          <a:r>
            <a:rPr lang="en-US" sz="2000" b="1" kern="1200" dirty="0"/>
            <a:t> </a:t>
          </a:r>
          <a:r>
            <a:rPr lang="en-US" sz="2000" b="1" kern="1200" dirty="0" err="1"/>
            <a:t>bagi</a:t>
          </a:r>
          <a:r>
            <a:rPr lang="en-US" sz="2000" b="1" kern="1200" dirty="0"/>
            <a:t> </a:t>
          </a:r>
          <a:r>
            <a:rPr lang="en-US" sz="2000" b="1" kern="1200" dirty="0" err="1"/>
            <a:t>penentu</a:t>
          </a:r>
          <a:r>
            <a:rPr lang="en-US" sz="2000" b="1" kern="1200" dirty="0"/>
            <a:t> </a:t>
          </a:r>
          <a:r>
            <a:rPr lang="en-US" sz="2000" b="1" kern="1200" dirty="0" err="1"/>
            <a:t>sikap</a:t>
          </a:r>
          <a:r>
            <a:rPr lang="en-US" sz="2000" b="1" kern="1200" dirty="0"/>
            <a:t>, </a:t>
          </a:r>
          <a:r>
            <a:rPr lang="en-US" sz="2000" b="1" kern="1200" dirty="0" err="1"/>
            <a:t>tindakan</a:t>
          </a:r>
          <a:r>
            <a:rPr lang="en-US" sz="2000" b="1" kern="1200" dirty="0"/>
            <a:t>, </a:t>
          </a:r>
          <a:r>
            <a:rPr lang="en-US" sz="2000" b="1" kern="1200" dirty="0" err="1"/>
            <a:t>dan</a:t>
          </a:r>
          <a:r>
            <a:rPr lang="en-US" sz="2000" b="1" kern="1200" dirty="0"/>
            <a:t> </a:t>
          </a:r>
          <a:r>
            <a:rPr lang="en-US" sz="2000" b="1" kern="1200" dirty="0" err="1"/>
            <a:t>keputusan</a:t>
          </a:r>
          <a:r>
            <a:rPr lang="en-US" sz="2000" b="1" kern="1200" dirty="0"/>
            <a:t> yang </a:t>
          </a:r>
          <a:r>
            <a:rPr lang="en-US" sz="2000" b="1" kern="1200" dirty="0" err="1"/>
            <a:t>diambil</a:t>
          </a:r>
          <a:r>
            <a:rPr lang="en-US" sz="2000" b="1" kern="1200" dirty="0"/>
            <a:t> </a:t>
          </a:r>
          <a:r>
            <a:rPr lang="en-US" sz="2000" b="1" kern="1200" dirty="0" err="1"/>
            <a:t>setiap</a:t>
          </a:r>
          <a:r>
            <a:rPr lang="en-US" sz="2000" b="1" kern="1200" dirty="0"/>
            <a:t> </a:t>
          </a:r>
          <a:r>
            <a:rPr lang="en-US" sz="2000" b="1" kern="1200" dirty="0" err="1"/>
            <a:t>warga</a:t>
          </a:r>
          <a:r>
            <a:rPr lang="en-US" sz="2000" b="1" kern="1200" dirty="0"/>
            <a:t> </a:t>
          </a:r>
          <a:r>
            <a:rPr lang="en-US" sz="2000" b="1" kern="1200" dirty="0" err="1"/>
            <a:t>negara</a:t>
          </a:r>
          <a:r>
            <a:rPr lang="en-US" sz="2000" b="1" kern="1200" dirty="0"/>
            <a:t>. </a:t>
          </a:r>
          <a:endParaRPr lang="id-ID" sz="2000" b="1" kern="1200" dirty="0"/>
        </a:p>
      </dsp:txBody>
      <dsp:txXfrm>
        <a:off x="71583" y="938752"/>
        <a:ext cx="2362490" cy="2175186"/>
      </dsp:txXfrm>
    </dsp:sp>
    <dsp:sp modelId="{50784A01-3D6A-4BCC-92F7-9787EBA6E5EF}">
      <dsp:nvSpPr>
        <dsp:cNvPr id="0" name=""/>
        <dsp:cNvSpPr/>
      </dsp:nvSpPr>
      <dsp:spPr>
        <a:xfrm>
          <a:off x="1390690" y="1583638"/>
          <a:ext cx="2694832" cy="2694832"/>
        </a:xfrm>
        <a:prstGeom prst="leftCircularArrow">
          <a:avLst>
            <a:gd name="adj1" fmla="val 3420"/>
            <a:gd name="adj2" fmla="val 423483"/>
            <a:gd name="adj3" fmla="val 2445486"/>
            <a:gd name="adj4" fmla="val 9270982"/>
            <a:gd name="adj5" fmla="val 399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59AB7-7A45-47CF-9FEF-C0002339C4B7}">
      <dsp:nvSpPr>
        <dsp:cNvPr id="0" name=""/>
        <dsp:cNvSpPr/>
      </dsp:nvSpPr>
      <dsp:spPr>
        <a:xfrm>
          <a:off x="1082944" y="2991966"/>
          <a:ext cx="1057916" cy="4758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/>
            <a:t>1</a:t>
          </a:r>
        </a:p>
      </dsp:txBody>
      <dsp:txXfrm>
        <a:off x="1096882" y="3005904"/>
        <a:ext cx="1030040" cy="447989"/>
      </dsp:txXfrm>
    </dsp:sp>
    <dsp:sp modelId="{D628B280-0BC5-493A-B41B-83BE165C7B23}">
      <dsp:nvSpPr>
        <dsp:cNvPr id="0" name=""/>
        <dsp:cNvSpPr/>
      </dsp:nvSpPr>
      <dsp:spPr>
        <a:xfrm>
          <a:off x="3008253" y="571359"/>
          <a:ext cx="2469160" cy="3540117"/>
        </a:xfrm>
        <a:prstGeom prst="roundRect">
          <a:avLst>
            <a:gd name="adj" fmla="val 10000"/>
          </a:avLst>
        </a:prstGeom>
        <a:pattFill prst="pct50">
          <a:fgClr>
            <a:schemeClr val="accent1"/>
          </a:fgClr>
          <a:bgClr>
            <a:schemeClr val="bg1"/>
          </a:bgClr>
        </a:pattFill>
        <a:ln w="15875" cap="flat" cmpd="sng" algn="ctr">
          <a:solidFill>
            <a:schemeClr val="accent3">
              <a:hueOff val="1864846"/>
              <a:satOff val="-12"/>
              <a:lumOff val="13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err="1"/>
            <a:t>memberi</a:t>
          </a:r>
          <a:r>
            <a:rPr lang="en-US" sz="1800" b="1" kern="1200" dirty="0"/>
            <a:t> </a:t>
          </a:r>
          <a:r>
            <a:rPr lang="en-US" sz="1800" b="1" i="1" kern="1200" dirty="0"/>
            <a:t>guidance </a:t>
          </a:r>
          <a:r>
            <a:rPr lang="en-US" sz="1800" b="1" kern="1200" dirty="0" err="1"/>
            <a:t>bagi</a:t>
          </a:r>
          <a:r>
            <a:rPr lang="en-US" sz="1800" b="1" kern="1200" dirty="0"/>
            <a:t> </a:t>
          </a:r>
          <a:r>
            <a:rPr lang="en-US" sz="1800" b="1" kern="1200" dirty="0" err="1"/>
            <a:t>setiap</a:t>
          </a:r>
          <a:r>
            <a:rPr lang="en-US" sz="1800" b="1" kern="1200" dirty="0"/>
            <a:t> </a:t>
          </a:r>
          <a:r>
            <a:rPr lang="en-US" sz="1800" b="1" kern="1200" dirty="0" err="1"/>
            <a:t>warga</a:t>
          </a:r>
          <a:r>
            <a:rPr lang="en-US" sz="1800" b="1" kern="1200" dirty="0"/>
            <a:t> </a:t>
          </a:r>
          <a:r>
            <a:rPr lang="en-US" sz="1800" b="1" kern="1200" dirty="0" err="1"/>
            <a:t>negara</a:t>
          </a:r>
          <a:r>
            <a:rPr lang="en-US" sz="1800" b="1" kern="1200" dirty="0"/>
            <a:t> </a:t>
          </a:r>
          <a:r>
            <a:rPr lang="en-US" sz="1800" b="1" kern="1200" dirty="0" err="1"/>
            <a:t>sehingga</a:t>
          </a:r>
          <a:r>
            <a:rPr lang="en-US" sz="1800" b="1" kern="1200" dirty="0"/>
            <a:t> </a:t>
          </a:r>
          <a:r>
            <a:rPr lang="en-US" sz="1800" b="1" kern="1200" dirty="0" err="1"/>
            <a:t>memiliki</a:t>
          </a:r>
          <a:r>
            <a:rPr lang="en-US" sz="1800" b="1" kern="1200" dirty="0"/>
            <a:t> </a:t>
          </a:r>
          <a:r>
            <a:rPr lang="en-US" sz="1800" b="1" kern="1200" dirty="0" err="1"/>
            <a:t>orientasi</a:t>
          </a:r>
          <a:r>
            <a:rPr lang="en-US" sz="1800" b="1" kern="1200" dirty="0"/>
            <a:t> yang </a:t>
          </a:r>
          <a:r>
            <a:rPr lang="en-US" sz="1800" b="1" kern="1200" dirty="0" err="1"/>
            <a:t>jelas</a:t>
          </a:r>
          <a:r>
            <a:rPr lang="en-US" sz="1800" b="1" kern="1200" dirty="0"/>
            <a:t> </a:t>
          </a:r>
          <a:r>
            <a:rPr lang="en-US" sz="1800" b="1" kern="1200" dirty="0" err="1"/>
            <a:t>dalam</a:t>
          </a:r>
          <a:r>
            <a:rPr lang="en-US" sz="1800" b="1" kern="1200" dirty="0"/>
            <a:t> </a:t>
          </a:r>
          <a:r>
            <a:rPr lang="en-US" sz="1800" b="1" kern="1200" dirty="0" err="1"/>
            <a:t>tata</a:t>
          </a:r>
          <a:r>
            <a:rPr lang="en-US" sz="1800" b="1" kern="1200" dirty="0"/>
            <a:t> </a:t>
          </a:r>
          <a:r>
            <a:rPr lang="en-US" sz="1800" b="1" kern="1200" dirty="0" err="1"/>
            <a:t>pergaulan</a:t>
          </a:r>
          <a:r>
            <a:rPr lang="en-US" sz="1800" b="1" kern="1200" dirty="0"/>
            <a:t> </a:t>
          </a:r>
          <a:r>
            <a:rPr lang="en-US" sz="1800" b="1" kern="1200" dirty="0" err="1"/>
            <a:t>baik</a:t>
          </a:r>
          <a:r>
            <a:rPr lang="en-US" sz="1800" b="1" kern="1200" dirty="0"/>
            <a:t> </a:t>
          </a:r>
          <a:r>
            <a:rPr lang="en-US" sz="1800" b="1" kern="1200" dirty="0" err="1"/>
            <a:t>lokal</a:t>
          </a:r>
          <a:r>
            <a:rPr lang="en-US" sz="1800" b="1" kern="1200" dirty="0"/>
            <a:t>, </a:t>
          </a:r>
          <a:r>
            <a:rPr lang="en-US" sz="1800" b="1" kern="1200" dirty="0" err="1"/>
            <a:t>nasional</a:t>
          </a:r>
          <a:r>
            <a:rPr lang="en-US" sz="1800" b="1" kern="1200" dirty="0"/>
            <a:t>, regional, </a:t>
          </a:r>
          <a:r>
            <a:rPr lang="en-US" sz="1800" b="1" kern="1200" dirty="0" err="1"/>
            <a:t>maupun</a:t>
          </a:r>
          <a:r>
            <a:rPr lang="en-US" sz="1800" b="1" kern="1200" dirty="0"/>
            <a:t> </a:t>
          </a:r>
          <a:r>
            <a:rPr lang="en-US" sz="1800" b="1" kern="1200" dirty="0" err="1"/>
            <a:t>internasional</a:t>
          </a:r>
          <a:r>
            <a:rPr lang="en-US" sz="1800" b="1" kern="1200" dirty="0"/>
            <a:t>. </a:t>
          </a:r>
          <a:endParaRPr lang="id-ID" sz="1800" b="1" kern="1200" dirty="0"/>
        </a:p>
      </dsp:txBody>
      <dsp:txXfrm>
        <a:off x="3080572" y="1402274"/>
        <a:ext cx="2324522" cy="2636883"/>
      </dsp:txXfrm>
    </dsp:sp>
    <dsp:sp modelId="{B57FC455-2A33-4EA7-912A-0A0EAAA85C3C}">
      <dsp:nvSpPr>
        <dsp:cNvPr id="0" name=""/>
        <dsp:cNvSpPr/>
      </dsp:nvSpPr>
      <dsp:spPr>
        <a:xfrm>
          <a:off x="4325168" y="205233"/>
          <a:ext cx="2780419" cy="2780419"/>
        </a:xfrm>
        <a:prstGeom prst="circularArrow">
          <a:avLst>
            <a:gd name="adj1" fmla="val 3314"/>
            <a:gd name="adj2" fmla="val 409421"/>
            <a:gd name="adj3" fmla="val 19735729"/>
            <a:gd name="adj4" fmla="val 12896172"/>
            <a:gd name="adj5" fmla="val 3867"/>
          </a:avLst>
        </a:prstGeom>
        <a:solidFill>
          <a:schemeClr val="accent3">
            <a:hueOff val="2797269"/>
            <a:satOff val="-17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FEDE35-92D1-477A-A2CF-8537DE9BCC1C}">
      <dsp:nvSpPr>
        <dsp:cNvPr id="0" name=""/>
        <dsp:cNvSpPr/>
      </dsp:nvSpPr>
      <dsp:spPr>
        <a:xfrm>
          <a:off x="4100420" y="856490"/>
          <a:ext cx="1114238" cy="497577"/>
        </a:xfrm>
        <a:prstGeom prst="roundRect">
          <a:avLst>
            <a:gd name="adj" fmla="val 10000"/>
          </a:avLst>
        </a:prstGeom>
        <a:solidFill>
          <a:schemeClr val="accent3">
            <a:hueOff val="1864846"/>
            <a:satOff val="-12"/>
            <a:lumOff val="13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/>
            <a:t>2</a:t>
          </a:r>
        </a:p>
      </dsp:txBody>
      <dsp:txXfrm>
        <a:off x="4114994" y="871064"/>
        <a:ext cx="1085090" cy="468429"/>
      </dsp:txXfrm>
    </dsp:sp>
    <dsp:sp modelId="{48E08702-22C5-4B09-91C2-7A664E259BA5}">
      <dsp:nvSpPr>
        <dsp:cNvPr id="0" name=""/>
        <dsp:cNvSpPr/>
      </dsp:nvSpPr>
      <dsp:spPr>
        <a:xfrm>
          <a:off x="5998258" y="987674"/>
          <a:ext cx="2242147" cy="2707486"/>
        </a:xfrm>
        <a:prstGeom prst="roundRect">
          <a:avLst>
            <a:gd name="adj" fmla="val 10000"/>
          </a:avLst>
        </a:prstGeom>
        <a:pattFill prst="pct50">
          <a:fgClr>
            <a:schemeClr val="accent1"/>
          </a:fgClr>
          <a:bgClr>
            <a:schemeClr val="bg1"/>
          </a:bgClr>
        </a:pattFill>
        <a:ln w="15875" cap="flat" cmpd="sng" algn="ctr">
          <a:solidFill>
            <a:schemeClr val="accent3">
              <a:hueOff val="3729692"/>
              <a:satOff val="-23"/>
              <a:lumOff val="2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err="1"/>
            <a:t>menjadi</a:t>
          </a:r>
          <a:r>
            <a:rPr lang="en-US" sz="2000" b="1" kern="1200" dirty="0"/>
            <a:t> </a:t>
          </a:r>
          <a:r>
            <a:rPr lang="en-US" sz="2000" b="1" kern="1200" dirty="0" err="1"/>
            <a:t>dasar</a:t>
          </a:r>
          <a:r>
            <a:rPr lang="en-US" sz="2000" b="1" kern="1200" dirty="0"/>
            <a:t> </a:t>
          </a:r>
          <a:r>
            <a:rPr lang="en-US" sz="2000" b="1" kern="1200" dirty="0" err="1"/>
            <a:t>analisis</a:t>
          </a:r>
          <a:r>
            <a:rPr lang="en-US" sz="2000" b="1" kern="1200" dirty="0"/>
            <a:t> </a:t>
          </a:r>
          <a:r>
            <a:rPr lang="en-US" sz="2000" b="1" kern="1200" dirty="0" err="1"/>
            <a:t>bagi</a:t>
          </a:r>
          <a:r>
            <a:rPr lang="en-US" sz="2000" b="1" kern="1200" dirty="0"/>
            <a:t> </a:t>
          </a:r>
          <a:r>
            <a:rPr lang="en-US" sz="2000" b="1" kern="1200" dirty="0" err="1"/>
            <a:t>berbagai</a:t>
          </a:r>
          <a:r>
            <a:rPr lang="en-US" sz="2000" b="1" kern="1200" dirty="0"/>
            <a:t> </a:t>
          </a:r>
          <a:r>
            <a:rPr lang="en-US" sz="2000" b="1" kern="1200" dirty="0" err="1"/>
            <a:t>kebijakan</a:t>
          </a:r>
          <a:r>
            <a:rPr lang="en-US" sz="2000" b="1" kern="1200" dirty="0"/>
            <a:t> yang </a:t>
          </a:r>
          <a:r>
            <a:rPr lang="en-US" sz="2000" b="1" kern="1200" dirty="0" err="1"/>
            <a:t>dibuat</a:t>
          </a:r>
          <a:r>
            <a:rPr lang="en-US" sz="2000" b="1" kern="1200" dirty="0"/>
            <a:t> </a:t>
          </a:r>
          <a:r>
            <a:rPr lang="en-US" sz="2000" b="1" kern="1200" dirty="0" err="1"/>
            <a:t>oleh</a:t>
          </a:r>
          <a:r>
            <a:rPr lang="en-US" sz="2000" b="1" kern="1200" dirty="0"/>
            <a:t> </a:t>
          </a:r>
          <a:r>
            <a:rPr lang="en-US" sz="2000" b="1" kern="1200" dirty="0" err="1"/>
            <a:t>penyelenggara</a:t>
          </a:r>
          <a:r>
            <a:rPr lang="en-US" sz="2000" b="1" kern="1200" dirty="0"/>
            <a:t> </a:t>
          </a:r>
          <a:r>
            <a:rPr lang="en-US" sz="2000" b="1" kern="1200" dirty="0" err="1"/>
            <a:t>negara</a:t>
          </a:r>
          <a:endParaRPr lang="id-ID" sz="2000" b="1" kern="1200" dirty="0"/>
        </a:p>
      </dsp:txBody>
      <dsp:txXfrm>
        <a:off x="6060565" y="1049981"/>
        <a:ext cx="2117533" cy="2002696"/>
      </dsp:txXfrm>
    </dsp:sp>
    <dsp:sp modelId="{FAAA0454-6FAC-4638-827E-5E78F99E9B8B}">
      <dsp:nvSpPr>
        <dsp:cNvPr id="0" name=""/>
        <dsp:cNvSpPr/>
      </dsp:nvSpPr>
      <dsp:spPr>
        <a:xfrm>
          <a:off x="7390725" y="2008705"/>
          <a:ext cx="2347491" cy="2347491"/>
        </a:xfrm>
        <a:prstGeom prst="leftCircularArrow">
          <a:avLst>
            <a:gd name="adj1" fmla="val 3926"/>
            <a:gd name="adj2" fmla="val 492076"/>
            <a:gd name="adj3" fmla="val 1930732"/>
            <a:gd name="adj4" fmla="val 8687634"/>
            <a:gd name="adj5" fmla="val 4580"/>
          </a:avLst>
        </a:prstGeom>
        <a:solidFill>
          <a:schemeClr val="accent3">
            <a:hueOff val="5594539"/>
            <a:satOff val="-35"/>
            <a:lumOff val="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EDB72-FB00-4E68-B15F-D94CF3E7B9D7}">
      <dsp:nvSpPr>
        <dsp:cNvPr id="0" name=""/>
        <dsp:cNvSpPr/>
      </dsp:nvSpPr>
      <dsp:spPr>
        <a:xfrm>
          <a:off x="7058079" y="3297906"/>
          <a:ext cx="1257829" cy="503677"/>
        </a:xfrm>
        <a:prstGeom prst="roundRect">
          <a:avLst>
            <a:gd name="adj" fmla="val 10000"/>
          </a:avLst>
        </a:prstGeom>
        <a:solidFill>
          <a:schemeClr val="accent3">
            <a:hueOff val="3729692"/>
            <a:satOff val="-23"/>
            <a:lumOff val="26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/>
            <a:t>3</a:t>
          </a:r>
        </a:p>
      </dsp:txBody>
      <dsp:txXfrm>
        <a:off x="7072831" y="3312658"/>
        <a:ext cx="1228325" cy="474173"/>
      </dsp:txXfrm>
    </dsp:sp>
    <dsp:sp modelId="{1272FDF1-7425-46CE-ADCF-229B4620F6D6}">
      <dsp:nvSpPr>
        <dsp:cNvPr id="0" name=""/>
        <dsp:cNvSpPr/>
      </dsp:nvSpPr>
      <dsp:spPr>
        <a:xfrm>
          <a:off x="8874757" y="879546"/>
          <a:ext cx="2275498" cy="2923742"/>
        </a:xfrm>
        <a:prstGeom prst="roundRect">
          <a:avLst>
            <a:gd name="adj" fmla="val 10000"/>
          </a:avLst>
        </a:prstGeom>
        <a:noFill/>
        <a:ln w="15875" cap="flat" cmpd="sng" algn="ctr">
          <a:solidFill>
            <a:schemeClr val="accent3">
              <a:hueOff val="5594539"/>
              <a:satOff val="-35"/>
              <a:lumOff val="39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000" b="1" kern="1200" dirty="0"/>
            <a:t>Filter untuk menyaring pluralitas</a:t>
          </a:r>
        </a:p>
      </dsp:txBody>
      <dsp:txXfrm>
        <a:off x="8941404" y="1572709"/>
        <a:ext cx="2142204" cy="2163932"/>
      </dsp:txXfrm>
    </dsp:sp>
    <dsp:sp modelId="{0858E103-5994-498B-84AD-EFABE96CEE77}">
      <dsp:nvSpPr>
        <dsp:cNvPr id="0" name=""/>
        <dsp:cNvSpPr/>
      </dsp:nvSpPr>
      <dsp:spPr>
        <a:xfrm>
          <a:off x="9984823" y="759144"/>
          <a:ext cx="1301952" cy="553209"/>
        </a:xfrm>
        <a:prstGeom prst="roundRect">
          <a:avLst>
            <a:gd name="adj" fmla="val 10000"/>
          </a:avLst>
        </a:prstGeom>
        <a:solidFill>
          <a:schemeClr val="accent3">
            <a:hueOff val="5594539"/>
            <a:satOff val="-35"/>
            <a:lumOff val="39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/>
            <a:t>4</a:t>
          </a:r>
        </a:p>
      </dsp:txBody>
      <dsp:txXfrm>
        <a:off x="10001026" y="775347"/>
        <a:ext cx="1269546" cy="520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2B632-0795-4AAC-8897-899134F26E2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1FCAA-C81B-41C6-80EC-F8744AE47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7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DCEC262-784C-4DE7-9DA1-2820DEB996E5}" type="datetimeFigureOut">
              <a:rPr lang="id-ID" smtClean="0"/>
              <a:t>11/10/2023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032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262-784C-4DE7-9DA1-2820DEB996E5}" type="datetimeFigureOut">
              <a:rPr lang="id-ID" smtClean="0"/>
              <a:t>11/10/2023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544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11/10/2023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45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92B-D7E6-40C8-A9A3-7C59F4541B75}" type="datetimeFigureOut">
              <a:rPr lang="id-ID" smtClean="0">
                <a:solidFill>
                  <a:srgbClr val="2F5897">
                    <a:lumMod val="90000"/>
                    <a:lumOff val="10000"/>
                  </a:srgbClr>
                </a:solidFill>
              </a:rPr>
              <a:pPr/>
              <a:t>11/10/2023</a:t>
            </a:fld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EF64-1D3E-42DD-8E4B-226B6D4671B5}" type="slidenum">
              <a:rPr lang="id-ID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52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92B-D7E6-40C8-A9A3-7C59F4541B75}" type="datetimeFigureOut">
              <a:rPr lang="id-ID" smtClean="0">
                <a:solidFill>
                  <a:srgbClr val="2F5897">
                    <a:lumMod val="90000"/>
                    <a:lumOff val="10000"/>
                  </a:srgbClr>
                </a:solidFill>
              </a:rPr>
              <a:pPr/>
              <a:t>11/10/2023</a:t>
            </a:fld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EF64-1D3E-42DD-8E4B-226B6D4671B5}" type="slidenum">
              <a:rPr lang="id-ID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01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92B-D7E6-40C8-A9A3-7C59F4541B75}" type="datetimeFigureOut">
              <a:rPr lang="id-ID" smtClean="0">
                <a:solidFill>
                  <a:srgbClr val="2F5897">
                    <a:lumMod val="90000"/>
                    <a:lumOff val="10000"/>
                  </a:srgbClr>
                </a:solidFill>
              </a:rPr>
              <a:pPr/>
              <a:t>11/10/2023</a:t>
            </a:fld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EF64-1D3E-42DD-8E4B-226B6D4671B5}" type="slidenum">
              <a:rPr lang="id-ID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07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92B-D7E6-40C8-A9A3-7C59F4541B75}" type="datetimeFigureOut">
              <a:rPr lang="id-ID" smtClean="0">
                <a:solidFill>
                  <a:srgbClr val="2F5897">
                    <a:lumMod val="90000"/>
                    <a:lumOff val="10000"/>
                  </a:srgbClr>
                </a:solidFill>
              </a:rPr>
              <a:pPr/>
              <a:t>11/10/2023</a:t>
            </a:fld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EF64-1D3E-42DD-8E4B-226B6D4671B5}" type="slidenum">
              <a:rPr lang="id-ID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7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92B-D7E6-40C8-A9A3-7C59F4541B75}" type="datetimeFigureOut">
              <a:rPr lang="id-ID" smtClean="0">
                <a:solidFill>
                  <a:srgbClr val="2F5897">
                    <a:lumMod val="90000"/>
                    <a:lumOff val="10000"/>
                  </a:srgbClr>
                </a:solidFill>
              </a:rPr>
              <a:pPr/>
              <a:t>11/10/2023</a:t>
            </a:fld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EF64-1D3E-42DD-8E4B-226B6D4671B5}" type="slidenum">
              <a:rPr lang="id-ID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682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92B-D7E6-40C8-A9A3-7C59F4541B75}" type="datetimeFigureOut">
              <a:rPr lang="id-ID" smtClean="0">
                <a:solidFill>
                  <a:srgbClr val="2F5897">
                    <a:lumMod val="90000"/>
                    <a:lumOff val="10000"/>
                  </a:srgbClr>
                </a:solidFill>
              </a:rPr>
              <a:pPr/>
              <a:t>11/10/2023</a:t>
            </a:fld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EF64-1D3E-42DD-8E4B-226B6D4671B5}" type="slidenum">
              <a:rPr lang="id-ID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757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92B-D7E6-40C8-A9A3-7C59F4541B75}" type="datetimeFigureOut">
              <a:rPr lang="id-ID" smtClean="0">
                <a:solidFill>
                  <a:srgbClr val="2F5897">
                    <a:lumMod val="90000"/>
                    <a:lumOff val="10000"/>
                  </a:srgbClr>
                </a:solidFill>
              </a:rPr>
              <a:pPr/>
              <a:t>11/10/2023</a:t>
            </a:fld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EF64-1D3E-42DD-8E4B-226B6D4671B5}" type="slidenum">
              <a:rPr lang="id-ID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3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92B-D7E6-40C8-A9A3-7C59F4541B75}" type="datetimeFigureOut">
              <a:rPr lang="id-ID" smtClean="0">
                <a:solidFill>
                  <a:srgbClr val="2F5897">
                    <a:lumMod val="90000"/>
                    <a:lumOff val="10000"/>
                  </a:srgbClr>
                </a:solidFill>
              </a:rPr>
              <a:pPr/>
              <a:t>11/10/2023</a:t>
            </a:fld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EF64-1D3E-42DD-8E4B-226B6D4671B5}" type="slidenum">
              <a:rPr lang="id-ID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87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262-784C-4DE7-9DA1-2820DEB996E5}" type="datetimeFigureOut">
              <a:rPr lang="id-ID" smtClean="0"/>
              <a:t>11/10/2023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96655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92B-D7E6-40C8-A9A3-7C59F4541B75}" type="datetimeFigureOut">
              <a:rPr lang="id-ID" smtClean="0">
                <a:solidFill>
                  <a:srgbClr val="2F5897">
                    <a:lumMod val="90000"/>
                    <a:lumOff val="10000"/>
                  </a:srgbClr>
                </a:solidFill>
              </a:rPr>
              <a:pPr/>
              <a:t>11/10/2023</a:t>
            </a:fld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EF64-1D3E-42DD-8E4B-226B6D4671B5}" type="slidenum">
              <a:rPr lang="id-ID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80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92B-D7E6-40C8-A9A3-7C59F4541B75}" type="datetimeFigureOut">
              <a:rPr lang="id-ID" smtClean="0">
                <a:solidFill>
                  <a:srgbClr val="2F5897">
                    <a:lumMod val="90000"/>
                    <a:lumOff val="10000"/>
                  </a:srgbClr>
                </a:solidFill>
              </a:rPr>
              <a:pPr/>
              <a:t>11/10/2023</a:t>
            </a:fld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EF64-1D3E-42DD-8E4B-226B6D4671B5}" type="slidenum">
              <a:rPr lang="id-ID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45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1292B-D7E6-40C8-A9A3-7C59F4541B75}" type="datetimeFigureOut">
              <a:rPr lang="id-ID" smtClean="0">
                <a:solidFill>
                  <a:srgbClr val="2F5897">
                    <a:lumMod val="90000"/>
                    <a:lumOff val="10000"/>
                  </a:srgbClr>
                </a:solidFill>
              </a:rPr>
              <a:pPr/>
              <a:t>11/10/2023</a:t>
            </a:fld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EF64-1D3E-42DD-8E4B-226B6D4671B5}" type="slidenum">
              <a:rPr lang="id-ID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31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4E3E6B8-4C82-4BA4-A8BF-08B94D9D855A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8688F11-71A7-4B48-B95B-82C6781C4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02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19FEC-2A49-4DE5-8698-CE3B2A2F74E1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17ED2-965A-4912-959A-FD9131123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348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F4C95-1AA0-4D7C-8B55-8CCA7067803E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A8BCF9-599B-40DE-9202-88AE09510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89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648792-1717-42BA-A8DE-DCA5AA22BBE2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6833D02-E66E-4626-AC24-443650D92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53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D2EF0D7-DF67-4FD0-BA27-6AC22971A729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41959E8-0173-4B05-AD6D-7F68FD91B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67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6E2A2-6326-4E05-97DC-23B4517FC70C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E210-3FBB-483E-A1BA-67AB26669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6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8179F-A246-4095-8F74-9979EF9B1EC9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B07F6D-D589-47E0-A797-AD892AD92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8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11/10/2023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3624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DAD9-EDB2-4445-B9C8-623B4F87F9E5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97439-B87E-44C6-B7E1-4C3677B4E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82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24C807-3C65-4FF1-992D-EBFDEAA83CD7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DB1A125-E1CC-43C3-9C2C-A8918ABCA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75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F66D-C664-4A4E-8414-43F06B63FAD9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D42FE-6FFD-43D7-BF61-EFA5626FF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86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71E4F-4B61-4CC2-8F39-90F3D04B0AC8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F113B-90F9-4306-BE95-7364DB166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64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7625"/>
            <a:ext cx="10896600" cy="1125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47800" y="1390650"/>
            <a:ext cx="4944533" cy="5175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533" y="1390650"/>
            <a:ext cx="4946651" cy="5175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167FF-50AD-4405-975B-3FBE611EA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259125"/>
      </p:ext>
    </p:extLst>
  </p:cSld>
  <p:clrMapOvr>
    <a:masterClrMapping/>
  </p:clrMapOvr>
  <p:transition>
    <p:randomBa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485" y="96839"/>
            <a:ext cx="9544049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65768" y="1981200"/>
            <a:ext cx="10215033" cy="4114800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61533" y="6248400"/>
            <a:ext cx="2540000" cy="457200"/>
          </a:xfrm>
        </p:spPr>
        <p:txBody>
          <a:bodyPr/>
          <a:lstStyle>
            <a:lvl1pPr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248400"/>
            <a:ext cx="3860800" cy="457200"/>
          </a:xfrm>
        </p:spPr>
        <p:txBody>
          <a:bodyPr/>
          <a:lstStyle>
            <a:lvl1pPr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91B18-4760-4722-B572-A0E567A76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2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128000" y="6248401"/>
            <a:ext cx="3556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07487D-A402-405A-965D-D22D4AB560DA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12801" y="6248401"/>
            <a:ext cx="72284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C8FDCC-F6FF-4A06-B3EB-EA282E2DA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25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11/10/2023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246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11/10/2023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729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262-784C-4DE7-9DA1-2820DEB996E5}" type="datetimeFigureOut">
              <a:rPr lang="id-ID" smtClean="0"/>
              <a:t>11/10/2023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341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11/10/2023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379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C262-784C-4DE7-9DA1-2820DEB996E5}" type="datetimeFigureOut">
              <a:rPr lang="id-ID" smtClean="0"/>
              <a:t>11/10/2023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184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DCEC262-784C-4DE7-9DA1-2820DEB996E5}" type="datetimeFigureOut">
              <a:rPr lang="id-ID" smtClean="0"/>
              <a:t>11/10/2023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0107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C262-784C-4DE7-9DA1-2820DEB996E5}" type="datetimeFigureOut">
              <a:rPr lang="id-ID" smtClean="0"/>
              <a:t>11/10/2023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0B95D-B2C0-4AC6-AFE2-E43B4DE34D8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75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A31292B-D7E6-40C8-A9A3-7C59F4541B75}" type="datetimeFigureOut">
              <a:rPr lang="id-ID" smtClean="0">
                <a:solidFill>
                  <a:srgbClr val="2F5897">
                    <a:lumMod val="90000"/>
                    <a:lumOff val="10000"/>
                  </a:srgbClr>
                </a:solidFill>
              </a:rPr>
              <a:pPr/>
              <a:t>11/10/2023</a:t>
            </a:fld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d-ID">
              <a:solidFill>
                <a:srgbClr val="2F5897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99EF64-1D3E-42DD-8E4B-226B6D4671B5}" type="slidenum">
              <a:rPr lang="id-ID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1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B2031F-5B9E-4CD6-8C38-6089B448A121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3DB678-D423-4959-81E2-0E6F8A75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1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5635" y="2142309"/>
            <a:ext cx="7341325" cy="300446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Trebuchet MS" panose="020B0603020202020204" pitchFamily="34" charset="0"/>
              </a:rPr>
              <a:t>PANCASILA </a:t>
            </a:r>
          </a:p>
          <a:p>
            <a:r>
              <a:rPr lang="en-US" sz="6600" b="1" dirty="0" smtClean="0">
                <a:latin typeface="Trebuchet MS" panose="020B0603020202020204" pitchFamily="34" charset="0"/>
              </a:rPr>
              <a:t>SEBAGAI </a:t>
            </a:r>
            <a:r>
              <a:rPr lang="en-US" sz="6600" b="1" dirty="0">
                <a:latin typeface="Trebuchet MS" panose="020B0603020202020204" pitchFamily="34" charset="0"/>
              </a:rPr>
              <a:t>SISTEM </a:t>
            </a:r>
            <a:r>
              <a:rPr lang="en-US" sz="6600" b="1" dirty="0" smtClean="0">
                <a:latin typeface="Trebuchet MS" panose="020B0603020202020204" pitchFamily="34" charset="0"/>
              </a:rPr>
              <a:t>ETIKA</a:t>
            </a:r>
            <a:endParaRPr lang="id-ID" sz="6600" b="1" dirty="0">
              <a:latin typeface="Trebuchet MS" panose="020B06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634" y="-82178"/>
            <a:ext cx="3875964" cy="334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988" y="-122829"/>
            <a:ext cx="3456546" cy="3384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83532"/>
            <a:ext cx="2571750" cy="1695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539" y="5283532"/>
            <a:ext cx="2723581" cy="163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01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836" y="2638698"/>
            <a:ext cx="429375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Esensi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Pancasila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sebagai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Sistem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Etika</a:t>
            </a:r>
            <a:endParaRPr lang="id-ID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/>
          </p:nvPr>
        </p:nvGraphicFramePr>
        <p:xfrm>
          <a:off x="4611189" y="803275"/>
          <a:ext cx="7471954" cy="5427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9255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091" y="-105929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Urgensi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Etika</a:t>
            </a:r>
            <a:endParaRPr lang="id-ID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/>
          </p:nvPr>
        </p:nvGraphicFramePr>
        <p:xfrm>
          <a:off x="290944" y="1565564"/>
          <a:ext cx="11333019" cy="4682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57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99" t="8482" r="16936" b="13481"/>
          <a:stretch/>
        </p:blipFill>
        <p:spPr>
          <a:xfrm>
            <a:off x="1685109" y="391885"/>
            <a:ext cx="9562011" cy="626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3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43622" y="2967335"/>
            <a:ext cx="450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TERIMA KASIH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5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5466" y="362467"/>
            <a:ext cx="9009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APA ITU ETIKA</a:t>
            </a:r>
            <a:endParaRPr lang="en-US" sz="36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399018" y="1432908"/>
            <a:ext cx="3287193" cy="1972316"/>
            <a:chOff x="14300" y="149167"/>
            <a:chExt cx="3287193" cy="1972316"/>
          </a:xfrm>
        </p:grpSpPr>
        <p:sp>
          <p:nvSpPr>
            <p:cNvPr id="9" name="Rectangle 8"/>
            <p:cNvSpPr/>
            <p:nvPr/>
          </p:nvSpPr>
          <p:spPr>
            <a:xfrm>
              <a:off x="14300" y="149167"/>
              <a:ext cx="3287193" cy="197231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14300" y="149167"/>
              <a:ext cx="3287193" cy="197231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0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Secara bahasa, etika berasal dari </a:t>
              </a:r>
              <a:r>
                <a:rPr lang="en-US" sz="2000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Yunani</a:t>
              </a:r>
              <a:r>
                <a:rPr lang="id-ID" sz="20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en-US" sz="2000" i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Ethos</a:t>
              </a:r>
              <a:r>
                <a:rPr lang="en-US" sz="20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yang </a:t>
              </a:r>
              <a:r>
                <a:rPr lang="en-US" sz="2000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artinya</a:t>
              </a:r>
              <a:r>
                <a:rPr lang="en-US" sz="20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tempat</a:t>
              </a:r>
              <a:r>
                <a:rPr lang="en-US" sz="20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tinggal</a:t>
              </a:r>
              <a:r>
                <a:rPr lang="en-US" sz="20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000" kern="1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biasa</a:t>
              </a:r>
              <a:r>
                <a:rPr lang="id-ID" sz="20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76561" y="1456684"/>
            <a:ext cx="3467753" cy="1972316"/>
            <a:chOff x="3876988" y="149167"/>
            <a:chExt cx="3467753" cy="1972316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4057548" y="149167"/>
              <a:ext cx="3287193" cy="197231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595846"/>
                <a:satOff val="1038"/>
                <a:lumOff val="-1029"/>
                <a:alphaOff val="0"/>
              </a:schemeClr>
            </a:fillRef>
            <a:effectRef idx="0">
              <a:schemeClr val="accent4">
                <a:hueOff val="595846"/>
                <a:satOff val="1038"/>
                <a:lumOff val="-102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3876988" y="149167"/>
              <a:ext cx="3287193" cy="197231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Secara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etimologis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etika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berarti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ilmu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tentang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segala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sesuatu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biasa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dilakukan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ilmu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tentang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adat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kebiasaan</a:t>
              </a:r>
              <a:r>
                <a:rPr lang="id-ID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628619" y="1432801"/>
            <a:ext cx="3396377" cy="1972316"/>
            <a:chOff x="8100797" y="149167"/>
            <a:chExt cx="3396377" cy="1972316"/>
          </a:xfrm>
        </p:grpSpPr>
        <p:sp>
          <p:nvSpPr>
            <p:cNvPr id="15" name="Rectangle 14"/>
            <p:cNvSpPr/>
            <p:nvPr/>
          </p:nvSpPr>
          <p:spPr>
            <a:xfrm>
              <a:off x="8100797" y="149167"/>
              <a:ext cx="3287193" cy="19723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1191693"/>
                <a:satOff val="2076"/>
                <a:lumOff val="-20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8209981" y="149167"/>
              <a:ext cx="3287193" cy="1972316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umumnya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etika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dimengerti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sebagai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pemikiran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filosofis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mengenai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segala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sesuatu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000" b="1" i="1" kern="12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dianggap</a:t>
              </a:r>
              <a:r>
                <a:rPr lang="en-US" sz="2000" b="1" i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kern="12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baik</a:t>
              </a:r>
              <a:r>
                <a:rPr lang="en-US" sz="2000" b="1" i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kern="12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US" sz="2000" b="1" i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kern="12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buruk</a:t>
              </a:r>
              <a:r>
                <a:rPr lang="en-US" sz="2000" b="1" i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kern="12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2000" b="1" i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kern="12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perilaku</a:t>
              </a:r>
              <a:r>
                <a:rPr lang="en-US" sz="2000" b="1" i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i="1" kern="1200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manusia</a:t>
              </a:r>
              <a:r>
                <a:rPr lang="en-US" sz="2000" b="1" i="1" kern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id-ID" sz="2000" b="1" i="1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628618" y="4367176"/>
            <a:ext cx="3287193" cy="1972316"/>
            <a:chOff x="14300" y="2993422"/>
            <a:chExt cx="3287193" cy="1972316"/>
          </a:xfrm>
          <a:solidFill>
            <a:srgbClr val="FFFF00"/>
          </a:solidFill>
        </p:grpSpPr>
        <p:sp>
          <p:nvSpPr>
            <p:cNvPr id="18" name="Rectangle 17"/>
            <p:cNvSpPr/>
            <p:nvPr/>
          </p:nvSpPr>
          <p:spPr>
            <a:xfrm>
              <a:off x="14300" y="2993422"/>
              <a:ext cx="3287193" cy="197231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1787539"/>
                <a:satOff val="3115"/>
                <a:lumOff val="-308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14300" y="2993422"/>
              <a:ext cx="3287193" cy="197231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Etika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selalu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terkait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masalah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nilai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sehingga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perbincangan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tentang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etika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pada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umumnya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membicarakan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tentang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masalah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nilai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baik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buruk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id-ID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621207" y="4135409"/>
            <a:ext cx="3735600" cy="2204083"/>
            <a:chOff x="4057548" y="2877538"/>
            <a:chExt cx="3735600" cy="2204083"/>
          </a:xfrm>
        </p:grpSpPr>
        <p:sp>
          <p:nvSpPr>
            <p:cNvPr id="21" name="Rectangle 20"/>
            <p:cNvSpPr/>
            <p:nvPr/>
          </p:nvSpPr>
          <p:spPr>
            <a:xfrm>
              <a:off x="4057548" y="2877538"/>
              <a:ext cx="3735600" cy="22040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2383385"/>
                <a:satOff val="4153"/>
                <a:lumOff val="-411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TextBox 21"/>
            <p:cNvSpPr txBox="1"/>
            <p:nvPr/>
          </p:nvSpPr>
          <p:spPr>
            <a:xfrm>
              <a:off x="4057548" y="2877538"/>
              <a:ext cx="3735600" cy="220408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Nilai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sebagai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kern="12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STANDAR FUNDAMENTAL</a:t>
              </a:r>
              <a:r>
                <a:rPr lang="en-US" sz="200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diterapkan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seseorang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pergaulannya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orang lain </a:t>
              </a:r>
              <a:r>
                <a:rPr lang="en-US" sz="2000" kern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sehingga</a:t>
              </a:r>
              <a:r>
                <a:rPr lang="en-US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d-ID" sz="2000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suatu perbuatan dapat </a:t>
              </a:r>
              <a:r>
                <a:rPr lang="id-ID" sz="2000" b="1" kern="12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DIKATEGORIKAN ETIS ATAU TIDAK. </a:t>
              </a:r>
              <a:endParaRPr lang="id-ID" sz="2000" b="1" kern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ight Arrow 1"/>
          <p:cNvSpPr/>
          <p:nvPr/>
        </p:nvSpPr>
        <p:spPr>
          <a:xfrm>
            <a:off x="3665082" y="2169886"/>
            <a:ext cx="835748" cy="54591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7944315" y="2292824"/>
            <a:ext cx="684304" cy="51861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10072048" y="3429000"/>
            <a:ext cx="668740" cy="706409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Arrow 24"/>
          <p:cNvSpPr/>
          <p:nvPr/>
        </p:nvSpPr>
        <p:spPr>
          <a:xfrm>
            <a:off x="7547212" y="4995081"/>
            <a:ext cx="914400" cy="723331"/>
          </a:xfrm>
          <a:prstGeom prst="lef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316" t="7947" r="17539" b="8126"/>
          <a:stretch/>
        </p:blipFill>
        <p:spPr>
          <a:xfrm>
            <a:off x="574766" y="-14644"/>
            <a:ext cx="9940834" cy="691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31" t="20626" r="25871" b="12768"/>
          <a:stretch/>
        </p:blipFill>
        <p:spPr>
          <a:xfrm>
            <a:off x="0" y="-1"/>
            <a:ext cx="12192000" cy="69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350"/>
            <a:ext cx="10515600" cy="1042757"/>
          </a:xfrm>
          <a:noFill/>
        </p:spPr>
        <p:txBody>
          <a:bodyPr>
            <a:normAutofit/>
          </a:bodyPr>
          <a:lstStyle/>
          <a:p>
            <a:pPr algn="ctr"/>
            <a:r>
              <a:rPr lang="id-ID" sz="4000" dirty="0">
                <a:latin typeface="Trebuchet MS" panose="020B0603020202020204" pitchFamily="34" charset="0"/>
              </a:rPr>
              <a:t>Etika Pancasila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450760" y="1690687"/>
            <a:ext cx="5403761" cy="49179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endParaRPr lang="id-ID" sz="2800" dirty="0"/>
          </a:p>
          <a:p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Etika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Pancasila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adalah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cabang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filsafat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yang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dijabarkan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dari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sila-sila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Pancasila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untuk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mengatur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perilaku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kehidupan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bermasyarakat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berbangsa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dan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SimSun" panose="02010600030101010101" pitchFamily="2" charset="-122"/>
              </a:rPr>
              <a:t>bernegara</a:t>
            </a:r>
            <a:r>
              <a:rPr lang="en-US" sz="3200" dirty="0">
                <a:latin typeface="SimSun" panose="02010600030101010101" pitchFamily="2" charset="-122"/>
                <a:ea typeface="SimSun" panose="02010600030101010101" pitchFamily="2" charset="-122"/>
              </a:rPr>
              <a:t> di Indonesia</a:t>
            </a:r>
            <a:r>
              <a:rPr lang="id-ID" sz="3200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6470073" y="1690687"/>
            <a:ext cx="5496694" cy="49179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id-ID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just"/>
            <a:endParaRPr lang="id-ID" sz="28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id-ID" sz="2800" dirty="0">
                <a:latin typeface="SimSun" panose="02010600030101010101" pitchFamily="2" charset="-122"/>
                <a:ea typeface="SimSun" panose="02010600030101010101" pitchFamily="2" charset="-122"/>
              </a:rPr>
              <a:t>Terdapat 5 Nilai yang terkandung dalam Etika Pancasila : </a:t>
            </a:r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endParaRPr lang="id-ID" dirty="0"/>
          </a:p>
          <a:p>
            <a:pPr algn="ctr"/>
            <a:r>
              <a:rPr lang="id-ID" dirty="0"/>
              <a:t> </a:t>
            </a:r>
          </a:p>
          <a:p>
            <a:pPr algn="ctr"/>
            <a:r>
              <a:rPr lang="id-ID" dirty="0"/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37414" y="4260927"/>
            <a:ext cx="1750454" cy="81136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rgbClr val="7030A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5. Peduli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137414" y="3246193"/>
            <a:ext cx="1862682" cy="81136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rgbClr val="00B05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4. Menghargai orang lain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642278" y="5364462"/>
            <a:ext cx="2002958" cy="81250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3. Solidaritas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642278" y="4260927"/>
            <a:ext cx="1750454" cy="81136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2. Humanus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42278" y="3246193"/>
            <a:ext cx="1750454" cy="81136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>
                <a:latin typeface="SimSun" panose="02010600030101010101" pitchFamily="2" charset="-122"/>
                <a:ea typeface="SimSun" panose="02010600030101010101" pitchFamily="2" charset="-122"/>
              </a:rPr>
              <a:t>1. Spiritual</a:t>
            </a:r>
          </a:p>
        </p:txBody>
      </p:sp>
    </p:spTree>
    <p:extLst>
      <p:ext uri="{BB962C8B-B14F-4D97-AF65-F5344CB8AC3E}">
        <p14:creationId xmlns:p14="http://schemas.microsoft.com/office/powerpoint/2010/main" val="4058029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>
                <a:solidFill>
                  <a:schemeClr val="tx1"/>
                </a:solidFill>
              </a:rPr>
              <a:t/>
            </a:r>
            <a:br>
              <a:rPr lang="id-ID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Urgensi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Pancasila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sebagai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Sistem</a:t>
            </a:r>
            <a:r>
              <a:rPr lang="en-US" dirty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rebuchet MS" panose="020B0603020202020204" pitchFamily="34" charset="0"/>
              </a:rPr>
              <a:t>Etika</a:t>
            </a:r>
            <a:r>
              <a:rPr lang="id-ID" dirty="0">
                <a:solidFill>
                  <a:schemeClr val="tx1"/>
                </a:solidFill>
              </a:rPr>
              <a:t/>
            </a:r>
            <a:br>
              <a:rPr lang="id-ID" dirty="0">
                <a:solidFill>
                  <a:schemeClr val="tx1"/>
                </a:solidFill>
              </a:rPr>
            </a:b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1015" y="1237957"/>
            <a:ext cx="11619914" cy="5458265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  <a:p>
            <a:pPr marL="0" indent="0">
              <a:buNone/>
            </a:pPr>
            <a:endParaRPr lang="id-ID" dirty="0"/>
          </a:p>
        </p:txBody>
      </p:sp>
      <p:sp>
        <p:nvSpPr>
          <p:cNvPr id="3" name="Rectangle 2"/>
          <p:cNvSpPr/>
          <p:nvPr/>
        </p:nvSpPr>
        <p:spPr>
          <a:xfrm>
            <a:off x="211015" y="1695157"/>
            <a:ext cx="3657600" cy="39208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400" dirty="0"/>
              <a:t>Permasalah yang dihadapi bangsa Indonesia 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Korupsi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Terorisme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Pelanggaran HAM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Kesenjangan sosial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Ketidakadilan hukum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d-ID" sz="2400" dirty="0"/>
              <a:t>Kurangnya kesadaran membayar pajak</a:t>
            </a:r>
          </a:p>
          <a:p>
            <a:pPr algn="ctr"/>
            <a:endParaRPr lang="id-ID" dirty="0"/>
          </a:p>
        </p:txBody>
      </p:sp>
      <p:sp>
        <p:nvSpPr>
          <p:cNvPr id="8" name="Right Arrow 7"/>
          <p:cNvSpPr/>
          <p:nvPr/>
        </p:nvSpPr>
        <p:spPr>
          <a:xfrm rot="891920">
            <a:off x="4199525" y="2969774"/>
            <a:ext cx="3048000" cy="13716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dirty="0"/>
              <a:t>Solusi</a:t>
            </a:r>
            <a:r>
              <a:rPr lang="id-ID" dirty="0"/>
              <a:t> 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7366211" y="3046855"/>
            <a:ext cx="4470968" cy="3325091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/>
              <a:t>Penerapan Etika Pancasila sebagai tuntunan dalam kehidupan bermasyarakat , berbangsa, dan bernegara</a:t>
            </a:r>
          </a:p>
        </p:txBody>
      </p:sp>
    </p:spTree>
    <p:extLst>
      <p:ext uri="{BB962C8B-B14F-4D97-AF65-F5344CB8AC3E}">
        <p14:creationId xmlns:p14="http://schemas.microsoft.com/office/powerpoint/2010/main" val="1004244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-210187"/>
            <a:ext cx="10725442" cy="1713057"/>
          </a:xfrm>
        </p:spPr>
        <p:txBody>
          <a:bodyPr>
            <a:normAutofit fontScale="90000"/>
          </a:bodyPr>
          <a:lstStyle/>
          <a:p>
            <a:r>
              <a:rPr lang="id-ID" sz="4000" b="1" dirty="0" smtClean="0">
                <a:solidFill>
                  <a:schemeClr val="tx1"/>
                </a:solidFill>
                <a:latin typeface="+mn-lt"/>
              </a:rPr>
              <a:t>Pancasila </a:t>
            </a:r>
            <a:r>
              <a:rPr lang="id-ID" sz="4000" b="1" dirty="0">
                <a:solidFill>
                  <a:schemeClr val="tx1"/>
                </a:solidFill>
                <a:latin typeface="+mn-lt"/>
              </a:rPr>
              <a:t>Sebagai Sistem </a:t>
            </a:r>
            <a:r>
              <a:rPr lang="id-ID" sz="4000" b="1" dirty="0" smtClean="0">
                <a:solidFill>
                  <a:schemeClr val="tx1"/>
                </a:solidFill>
                <a:latin typeface="+mn-lt"/>
              </a:rPr>
              <a:t>Etika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n-lt"/>
              </a:rPr>
              <a:t>penting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+mn-lt"/>
              </a:rPr>
              <a:t>dala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m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rangka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mengurangi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dan</a:t>
            </a:r>
            <a:r>
              <a:rPr lang="en-US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+mn-lt"/>
              </a:rPr>
              <a:t>mengilangkan</a:t>
            </a:r>
            <a:endParaRPr lang="id-ID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725443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dirty="0"/>
              <a:t>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16905948"/>
              </p:ext>
            </p:extLst>
          </p:nvPr>
        </p:nvGraphicFramePr>
        <p:xfrm>
          <a:off x="249382" y="1180116"/>
          <a:ext cx="11651672" cy="5483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7233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893"/>
          </a:xfrm>
        </p:spPr>
        <p:txBody>
          <a:bodyPr/>
          <a:lstStyle/>
          <a:p>
            <a:pPr algn="ctr"/>
            <a:r>
              <a:rPr lang="id-ID" dirty="0"/>
              <a:t>Sumber </a:t>
            </a:r>
            <a:r>
              <a:rPr lang="en-US" dirty="0" smtClean="0"/>
              <a:t> </a:t>
            </a:r>
            <a:r>
              <a:rPr lang="id-ID" dirty="0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id-ID" dirty="0" smtClean="0"/>
              <a:t>toris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800651"/>
              </p:ext>
            </p:extLst>
          </p:nvPr>
        </p:nvGraphicFramePr>
        <p:xfrm>
          <a:off x="304801" y="1690688"/>
          <a:ext cx="11194472" cy="491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7926" y="4530436"/>
            <a:ext cx="2770910" cy="19534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d-ID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asih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berbentuk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sebagai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Philosofische</a:t>
            </a:r>
            <a:r>
              <a:rPr lang="en-US" sz="20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Grondslag</a:t>
            </a:r>
            <a:r>
              <a:rPr lang="en-US" sz="20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atau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i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Weltanschauung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endParaRPr lang="id-ID" sz="20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387927" y="3200616"/>
            <a:ext cx="4197928" cy="11497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Disosialisasikan melalui penataran P-4</a:t>
            </a:r>
          </a:p>
          <a:p>
            <a:pPr algn="ctr"/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387927" y="1870797"/>
            <a:ext cx="6691746" cy="11497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id-ID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T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enggelam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dalam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hiruk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pikuk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perebutan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kekuasaan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menjurus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kepada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pelanggaraan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etika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politik</a:t>
            </a:r>
            <a:r>
              <a:rPr lang="en-US" sz="2000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 </a:t>
            </a:r>
            <a:endParaRPr lang="id-ID" sz="20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id-ID" sz="2000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3673" y="365125"/>
            <a:ext cx="98846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Bodoni MT Condensed" panose="02070606080606020203" pitchFamily="18" charset="0"/>
              </a:rPr>
              <a:t>Pancasila </a:t>
            </a:r>
            <a:r>
              <a:rPr lang="en-US" sz="4400" b="1" dirty="0" err="1">
                <a:latin typeface="Bodoni MT Condensed" panose="02070606080606020203" pitchFamily="18" charset="0"/>
              </a:rPr>
              <a:t>sebagai</a:t>
            </a:r>
            <a:r>
              <a:rPr lang="en-US" sz="4400" b="1" dirty="0">
                <a:latin typeface="Bodoni MT Condensed" panose="02070606080606020203" pitchFamily="18" charset="0"/>
              </a:rPr>
              <a:t> </a:t>
            </a:r>
            <a:r>
              <a:rPr lang="en-US" sz="4400" b="1" dirty="0" err="1">
                <a:latin typeface="Bodoni MT Condensed" panose="02070606080606020203" pitchFamily="18" charset="0"/>
              </a:rPr>
              <a:t>Sistem</a:t>
            </a:r>
            <a:r>
              <a:rPr lang="en-US" sz="4400" b="1" dirty="0">
                <a:latin typeface="Bodoni MT Condensed" panose="02070606080606020203" pitchFamily="18" charset="0"/>
              </a:rPr>
              <a:t> </a:t>
            </a:r>
            <a:r>
              <a:rPr lang="en-US" sz="4400" b="1" dirty="0" err="1" smtClean="0">
                <a:latin typeface="Bodoni MT Condensed" panose="02070606080606020203" pitchFamily="18" charset="0"/>
              </a:rPr>
              <a:t>Etika</a:t>
            </a:r>
            <a:r>
              <a:rPr lang="en-US" sz="4400" b="1" dirty="0" smtClean="0">
                <a:latin typeface="Bodoni MT Condensed" panose="02070606080606020203" pitchFamily="18" charset="0"/>
              </a:rPr>
              <a:t> </a:t>
            </a:r>
            <a:r>
              <a:rPr lang="en-US" sz="4400" b="1" dirty="0" err="1" smtClean="0">
                <a:latin typeface="Bodoni MT Condensed" panose="02070606080606020203" pitchFamily="18" charset="0"/>
              </a:rPr>
              <a:t>Pada</a:t>
            </a:r>
            <a:r>
              <a:rPr lang="en-US" sz="4400" b="1" dirty="0" smtClean="0">
                <a:latin typeface="Bodoni MT Condensed" panose="02070606080606020203" pitchFamily="18" charset="0"/>
              </a:rPr>
              <a:t> </a:t>
            </a:r>
            <a:r>
              <a:rPr lang="en-US" sz="4400" b="1" dirty="0" err="1" smtClean="0">
                <a:latin typeface="Bodoni MT Condensed" panose="02070606080606020203" pitchFamily="18" charset="0"/>
              </a:rPr>
              <a:t>Jaman</a:t>
            </a:r>
            <a:r>
              <a:rPr lang="en-US" sz="4400" b="1" dirty="0" smtClean="0">
                <a:latin typeface="Bodoni MT Condensed" panose="02070606080606020203" pitchFamily="18" charset="0"/>
              </a:rPr>
              <a:t> …</a:t>
            </a:r>
            <a:endParaRPr lang="id-ID" sz="4400" b="1" dirty="0">
              <a:latin typeface="Bodoni MT Condensed" panose="02070606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950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490" y="1711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Argumen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Pancasila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Etika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471055" y="1950316"/>
          <a:ext cx="10882745" cy="3619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64521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NewsPrint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976</TotalTime>
  <Words>413</Words>
  <Application>Microsoft Office PowerPoint</Application>
  <PresentationFormat>Custom</PresentationFormat>
  <Paragraphs>100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Atlas</vt:lpstr>
      <vt:lpstr>NewsPrint</vt:lpstr>
      <vt:lpstr>Median</vt:lpstr>
      <vt:lpstr>PowerPoint Presentation</vt:lpstr>
      <vt:lpstr>PowerPoint Presentation</vt:lpstr>
      <vt:lpstr>PowerPoint Presentation</vt:lpstr>
      <vt:lpstr>PowerPoint Presentation</vt:lpstr>
      <vt:lpstr>Etika Pancasila</vt:lpstr>
      <vt:lpstr> Urgensi Pancasila sebagai Sistem Etika </vt:lpstr>
      <vt:lpstr>Pancasila Sebagai Sistem Etika penting dalam rangka mengurangi dan mengilangkan</vt:lpstr>
      <vt:lpstr>Sumber  H padatoris</vt:lpstr>
      <vt:lpstr>Argumen tentang Tantangan Pancasila sebagai Sistem Etika</vt:lpstr>
      <vt:lpstr>Esensi Pancasila sebagai Sistem Etika</vt:lpstr>
      <vt:lpstr>Urgensi Pancasila sebagai Sistem Etika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K2C KOMPUTINDO</cp:lastModifiedBy>
  <cp:revision>89</cp:revision>
  <dcterms:created xsi:type="dcterms:W3CDTF">2018-02-05T14:27:59Z</dcterms:created>
  <dcterms:modified xsi:type="dcterms:W3CDTF">2023-10-11T09:14:19Z</dcterms:modified>
</cp:coreProperties>
</file>