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14" y="-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12343" y="3164838"/>
            <a:ext cx="6263312" cy="934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4582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78211" y="3681535"/>
            <a:ext cx="10131577" cy="2006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6414" y="3428989"/>
            <a:ext cx="11295170" cy="330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483691" y="8989091"/>
            <a:ext cx="788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116425" y="4395370"/>
            <a:ext cx="285750" cy="1495425"/>
            <a:chOff x="17116425" y="4395370"/>
            <a:chExt cx="285750" cy="1495425"/>
          </a:xfrm>
        </p:grpSpPr>
        <p:sp>
          <p:nvSpPr>
            <p:cNvPr id="6" name="object 6"/>
            <p:cNvSpPr/>
            <p:nvPr/>
          </p:nvSpPr>
          <p:spPr>
            <a:xfrm>
              <a:off x="17116425" y="4395370"/>
              <a:ext cx="285750" cy="285750"/>
            </a:xfrm>
            <a:custGeom>
              <a:avLst/>
              <a:gdLst/>
              <a:ahLst/>
              <a:cxnLst/>
              <a:rect l="l" t="t" r="r" b="b"/>
              <a:pathLst>
                <a:path w="285750" h="285750">
                  <a:moveTo>
                    <a:pt x="142874" y="285749"/>
                  </a:moveTo>
                  <a:lnTo>
                    <a:pt x="97715" y="278466"/>
                  </a:lnTo>
                  <a:lnTo>
                    <a:pt x="58494" y="258183"/>
                  </a:lnTo>
                  <a:lnTo>
                    <a:pt x="27566" y="227255"/>
                  </a:lnTo>
                  <a:lnTo>
                    <a:pt x="7283" y="188034"/>
                  </a:lnTo>
                  <a:lnTo>
                    <a:pt x="0" y="142874"/>
                  </a:lnTo>
                  <a:lnTo>
                    <a:pt x="7283" y="97715"/>
                  </a:lnTo>
                  <a:lnTo>
                    <a:pt x="27566" y="58494"/>
                  </a:lnTo>
                  <a:lnTo>
                    <a:pt x="58494" y="27566"/>
                  </a:lnTo>
                  <a:lnTo>
                    <a:pt x="97715" y="7283"/>
                  </a:lnTo>
                  <a:lnTo>
                    <a:pt x="142874" y="0"/>
                  </a:lnTo>
                  <a:lnTo>
                    <a:pt x="188034" y="7283"/>
                  </a:lnTo>
                  <a:lnTo>
                    <a:pt x="227255" y="27566"/>
                  </a:lnTo>
                  <a:lnTo>
                    <a:pt x="258183" y="58494"/>
                  </a:lnTo>
                  <a:lnTo>
                    <a:pt x="278466" y="97715"/>
                  </a:lnTo>
                  <a:lnTo>
                    <a:pt x="285749" y="142874"/>
                  </a:lnTo>
                  <a:lnTo>
                    <a:pt x="278466" y="188034"/>
                  </a:lnTo>
                  <a:lnTo>
                    <a:pt x="258183" y="227255"/>
                  </a:lnTo>
                  <a:lnTo>
                    <a:pt x="227255" y="258183"/>
                  </a:lnTo>
                  <a:lnTo>
                    <a:pt x="188034" y="278466"/>
                  </a:lnTo>
                  <a:lnTo>
                    <a:pt x="142874" y="285749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221863" y="4494200"/>
              <a:ext cx="73025" cy="1396365"/>
            </a:xfrm>
            <a:custGeom>
              <a:avLst/>
              <a:gdLst/>
              <a:ahLst/>
              <a:cxnLst/>
              <a:rect l="l" t="t" r="r" b="b"/>
              <a:pathLst>
                <a:path w="73025" h="1396364">
                  <a:moveTo>
                    <a:pt x="72877" y="1360104"/>
                  </a:moveTo>
                  <a:lnTo>
                    <a:pt x="70013" y="1374073"/>
                  </a:lnTo>
                  <a:lnTo>
                    <a:pt x="62202" y="1385482"/>
                  </a:lnTo>
                  <a:lnTo>
                    <a:pt x="50620" y="1393176"/>
                  </a:lnTo>
                  <a:lnTo>
                    <a:pt x="36438" y="1395997"/>
                  </a:lnTo>
                  <a:lnTo>
                    <a:pt x="22257" y="1393176"/>
                  </a:lnTo>
                  <a:lnTo>
                    <a:pt x="10674" y="1385482"/>
                  </a:lnTo>
                  <a:lnTo>
                    <a:pt x="2864" y="1374073"/>
                  </a:lnTo>
                  <a:lnTo>
                    <a:pt x="0" y="1360104"/>
                  </a:lnTo>
                  <a:lnTo>
                    <a:pt x="2864" y="1346134"/>
                  </a:lnTo>
                  <a:lnTo>
                    <a:pt x="10674" y="1334725"/>
                  </a:lnTo>
                  <a:lnTo>
                    <a:pt x="22257" y="1327031"/>
                  </a:lnTo>
                  <a:lnTo>
                    <a:pt x="36440" y="1324210"/>
                  </a:lnTo>
                  <a:lnTo>
                    <a:pt x="50620" y="1327031"/>
                  </a:lnTo>
                  <a:lnTo>
                    <a:pt x="62202" y="1334725"/>
                  </a:lnTo>
                  <a:lnTo>
                    <a:pt x="70013" y="1346134"/>
                  </a:lnTo>
                  <a:lnTo>
                    <a:pt x="72877" y="1360104"/>
                  </a:lnTo>
                  <a:close/>
                </a:path>
                <a:path w="73025" h="1396364">
                  <a:moveTo>
                    <a:pt x="72877" y="918700"/>
                  </a:moveTo>
                  <a:lnTo>
                    <a:pt x="70013" y="932670"/>
                  </a:lnTo>
                  <a:lnTo>
                    <a:pt x="62202" y="944079"/>
                  </a:lnTo>
                  <a:lnTo>
                    <a:pt x="50620" y="951772"/>
                  </a:lnTo>
                  <a:lnTo>
                    <a:pt x="36438" y="954594"/>
                  </a:lnTo>
                  <a:lnTo>
                    <a:pt x="22257" y="951772"/>
                  </a:lnTo>
                  <a:lnTo>
                    <a:pt x="10674" y="944079"/>
                  </a:lnTo>
                  <a:lnTo>
                    <a:pt x="2864" y="932670"/>
                  </a:lnTo>
                  <a:lnTo>
                    <a:pt x="0" y="918700"/>
                  </a:lnTo>
                  <a:lnTo>
                    <a:pt x="2864" y="904731"/>
                  </a:lnTo>
                  <a:lnTo>
                    <a:pt x="10674" y="893321"/>
                  </a:lnTo>
                  <a:lnTo>
                    <a:pt x="22257" y="885628"/>
                  </a:lnTo>
                  <a:lnTo>
                    <a:pt x="36438" y="882807"/>
                  </a:lnTo>
                  <a:lnTo>
                    <a:pt x="50620" y="885628"/>
                  </a:lnTo>
                  <a:lnTo>
                    <a:pt x="62202" y="893321"/>
                  </a:lnTo>
                  <a:lnTo>
                    <a:pt x="70013" y="904731"/>
                  </a:lnTo>
                  <a:lnTo>
                    <a:pt x="72877" y="918700"/>
                  </a:lnTo>
                  <a:close/>
                </a:path>
                <a:path w="73025" h="1396364">
                  <a:moveTo>
                    <a:pt x="72877" y="477297"/>
                  </a:moveTo>
                  <a:lnTo>
                    <a:pt x="70013" y="491266"/>
                  </a:lnTo>
                  <a:lnTo>
                    <a:pt x="62202" y="502675"/>
                  </a:lnTo>
                  <a:lnTo>
                    <a:pt x="50620" y="510369"/>
                  </a:lnTo>
                  <a:lnTo>
                    <a:pt x="36438" y="513190"/>
                  </a:lnTo>
                  <a:lnTo>
                    <a:pt x="22257" y="510369"/>
                  </a:lnTo>
                  <a:lnTo>
                    <a:pt x="10674" y="502675"/>
                  </a:lnTo>
                  <a:lnTo>
                    <a:pt x="2864" y="491266"/>
                  </a:lnTo>
                  <a:lnTo>
                    <a:pt x="0" y="477297"/>
                  </a:lnTo>
                  <a:lnTo>
                    <a:pt x="2864" y="463327"/>
                  </a:lnTo>
                  <a:lnTo>
                    <a:pt x="10674" y="451918"/>
                  </a:lnTo>
                  <a:lnTo>
                    <a:pt x="22257" y="444224"/>
                  </a:lnTo>
                  <a:lnTo>
                    <a:pt x="36438" y="441403"/>
                  </a:lnTo>
                  <a:lnTo>
                    <a:pt x="50620" y="444224"/>
                  </a:lnTo>
                  <a:lnTo>
                    <a:pt x="62202" y="451918"/>
                  </a:lnTo>
                  <a:lnTo>
                    <a:pt x="70013" y="463327"/>
                  </a:lnTo>
                  <a:lnTo>
                    <a:pt x="72877" y="477297"/>
                  </a:lnTo>
                  <a:close/>
                </a:path>
                <a:path w="73025" h="1396364">
                  <a:moveTo>
                    <a:pt x="72877" y="35893"/>
                  </a:moveTo>
                  <a:lnTo>
                    <a:pt x="70013" y="49862"/>
                  </a:lnTo>
                  <a:lnTo>
                    <a:pt x="62202" y="61272"/>
                  </a:lnTo>
                  <a:lnTo>
                    <a:pt x="50620" y="68965"/>
                  </a:lnTo>
                  <a:lnTo>
                    <a:pt x="36438" y="71787"/>
                  </a:lnTo>
                  <a:lnTo>
                    <a:pt x="22257" y="68965"/>
                  </a:lnTo>
                  <a:lnTo>
                    <a:pt x="10674" y="61272"/>
                  </a:lnTo>
                  <a:lnTo>
                    <a:pt x="2864" y="49863"/>
                  </a:lnTo>
                  <a:lnTo>
                    <a:pt x="0" y="35893"/>
                  </a:lnTo>
                  <a:lnTo>
                    <a:pt x="2864" y="21924"/>
                  </a:lnTo>
                  <a:lnTo>
                    <a:pt x="10674" y="10514"/>
                  </a:lnTo>
                  <a:lnTo>
                    <a:pt x="22257" y="2821"/>
                  </a:lnTo>
                  <a:lnTo>
                    <a:pt x="36438" y="0"/>
                  </a:lnTo>
                  <a:lnTo>
                    <a:pt x="50620" y="2821"/>
                  </a:lnTo>
                  <a:lnTo>
                    <a:pt x="62202" y="10514"/>
                  </a:lnTo>
                  <a:lnTo>
                    <a:pt x="70013" y="21924"/>
                  </a:lnTo>
                  <a:lnTo>
                    <a:pt x="72877" y="3589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16000" y="2365355"/>
            <a:ext cx="9789160" cy="531622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 marR="1132840">
              <a:lnSpc>
                <a:spcPts val="8770"/>
              </a:lnSpc>
              <a:spcBef>
                <a:spcPts val="1080"/>
              </a:spcBef>
            </a:pPr>
            <a:r>
              <a:rPr sz="8000" b="1" spc="55" dirty="0">
                <a:solidFill>
                  <a:srgbClr val="FFFFFF"/>
                </a:solidFill>
                <a:latin typeface="Roboto"/>
                <a:cs typeface="Roboto"/>
              </a:rPr>
              <a:t>TOLERANSI </a:t>
            </a:r>
            <a:r>
              <a:rPr sz="8000" b="1" spc="60" dirty="0">
                <a:solidFill>
                  <a:srgbClr val="FFFFFF"/>
                </a:solidFill>
                <a:latin typeface="Roboto"/>
                <a:cs typeface="Roboto"/>
              </a:rPr>
              <a:t>DAN </a:t>
            </a:r>
            <a:r>
              <a:rPr sz="8000" b="1" spc="6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0" b="1" spc="30" dirty="0">
                <a:solidFill>
                  <a:srgbClr val="FFFFFF"/>
                </a:solidFill>
                <a:latin typeface="Roboto"/>
                <a:cs typeface="Roboto"/>
              </a:rPr>
              <a:t>MODERASI </a:t>
            </a:r>
            <a:r>
              <a:rPr sz="8000" b="1" spc="3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0" b="1" spc="-20" dirty="0">
                <a:solidFill>
                  <a:srgbClr val="FFFFFF"/>
                </a:solidFill>
                <a:latin typeface="Roboto"/>
                <a:cs typeface="Roboto"/>
              </a:rPr>
              <a:t>(KERUKUNAN </a:t>
            </a:r>
            <a:r>
              <a:rPr sz="8000" b="1" spc="60" dirty="0">
                <a:solidFill>
                  <a:srgbClr val="FFFFFF"/>
                </a:solidFill>
                <a:latin typeface="Roboto"/>
                <a:cs typeface="Roboto"/>
              </a:rPr>
              <a:t>DAN </a:t>
            </a:r>
            <a:r>
              <a:rPr sz="8000" b="1" spc="-198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0" b="1" spc="80" dirty="0">
                <a:solidFill>
                  <a:srgbClr val="FFFFFF"/>
                </a:solidFill>
                <a:latin typeface="Roboto"/>
                <a:cs typeface="Roboto"/>
              </a:rPr>
              <a:t>PERDAMAIAN)</a:t>
            </a:r>
            <a:endParaRPr sz="80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4650" spc="-425" dirty="0">
                <a:solidFill>
                  <a:srgbClr val="FFFFFF"/>
                </a:solidFill>
                <a:latin typeface="Lucida Sans Unicode"/>
                <a:cs typeface="Lucida Sans Unicode"/>
              </a:rPr>
              <a:t>D</a:t>
            </a:r>
            <a:r>
              <a:rPr sz="4650" spc="275" dirty="0">
                <a:solidFill>
                  <a:srgbClr val="FFFFFF"/>
                </a:solidFill>
                <a:latin typeface="Lucida Sans Unicode"/>
                <a:cs typeface="Lucida Sans Unicode"/>
              </a:rPr>
              <a:t>r</a:t>
            </a:r>
            <a:r>
              <a:rPr sz="4650" spc="45" dirty="0">
                <a:solidFill>
                  <a:srgbClr val="FFFFFF"/>
                </a:solidFill>
                <a:latin typeface="Lucida Sans Unicode"/>
                <a:cs typeface="Lucida Sans Unicode"/>
              </a:rPr>
              <a:t>.</a:t>
            </a:r>
            <a:r>
              <a:rPr sz="4650" spc="-1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4650" spc="-245" dirty="0">
                <a:solidFill>
                  <a:srgbClr val="FFFFFF"/>
                </a:solidFill>
                <a:latin typeface="Lucida Sans Unicode"/>
                <a:cs typeface="Lucida Sans Unicode"/>
              </a:rPr>
              <a:t>H</a:t>
            </a:r>
            <a:r>
              <a:rPr sz="4650" spc="45" dirty="0">
                <a:solidFill>
                  <a:srgbClr val="FFFFFF"/>
                </a:solidFill>
                <a:latin typeface="Lucida Sans Unicode"/>
                <a:cs typeface="Lucida Sans Unicode"/>
              </a:rPr>
              <a:t>.</a:t>
            </a:r>
            <a:r>
              <a:rPr sz="4650" spc="-1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4650" spc="-235" dirty="0">
                <a:solidFill>
                  <a:srgbClr val="FFFFFF"/>
                </a:solidFill>
                <a:latin typeface="Lucida Sans Unicode"/>
                <a:cs typeface="Lucida Sans Unicode"/>
              </a:rPr>
              <a:t>M</a:t>
            </a:r>
            <a:r>
              <a:rPr sz="4650" spc="-229" dirty="0">
                <a:solidFill>
                  <a:srgbClr val="FFFFFF"/>
                </a:solidFill>
                <a:latin typeface="Lucida Sans Unicode"/>
                <a:cs typeface="Lucida Sans Unicode"/>
              </a:rPr>
              <a:t>u</a:t>
            </a:r>
            <a:r>
              <a:rPr sz="4650" spc="-185" dirty="0">
                <a:solidFill>
                  <a:srgbClr val="FFFFFF"/>
                </a:solidFill>
                <a:latin typeface="Lucida Sans Unicode"/>
                <a:cs typeface="Lucida Sans Unicode"/>
              </a:rPr>
              <a:t>h</a:t>
            </a:r>
            <a:r>
              <a:rPr sz="4650" spc="-45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sz="4650" spc="-655" dirty="0">
                <a:solidFill>
                  <a:srgbClr val="FFFFFF"/>
                </a:solidFill>
                <a:latin typeface="Lucida Sans Unicode"/>
                <a:cs typeface="Lucida Sans Unicode"/>
              </a:rPr>
              <a:t>mm</a:t>
            </a:r>
            <a:r>
              <a:rPr sz="4650" spc="-45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sz="4650" spc="-200" dirty="0">
                <a:solidFill>
                  <a:srgbClr val="FFFFFF"/>
                </a:solidFill>
                <a:latin typeface="Lucida Sans Unicode"/>
                <a:cs typeface="Lucida Sans Unicode"/>
              </a:rPr>
              <a:t>d</a:t>
            </a:r>
            <a:r>
              <a:rPr sz="4650" spc="-1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4650" spc="150" dirty="0">
                <a:solidFill>
                  <a:srgbClr val="FFFFFF"/>
                </a:solidFill>
                <a:latin typeface="Lucida Sans Unicode"/>
                <a:cs typeface="Lucida Sans Unicode"/>
              </a:rPr>
              <a:t>Y</a:t>
            </a:r>
            <a:r>
              <a:rPr sz="4650" spc="-45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sz="4650" spc="-155" dirty="0">
                <a:solidFill>
                  <a:srgbClr val="FFFFFF"/>
                </a:solidFill>
                <a:latin typeface="Lucida Sans Unicode"/>
                <a:cs typeface="Lucida Sans Unicode"/>
              </a:rPr>
              <a:t>z</a:t>
            </a:r>
            <a:r>
              <a:rPr sz="4650" spc="175" dirty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4650" spc="-200" dirty="0">
                <a:solidFill>
                  <a:srgbClr val="FFFFFF"/>
                </a:solidFill>
                <a:latin typeface="Lucida Sans Unicode"/>
                <a:cs typeface="Lucida Sans Unicode"/>
              </a:rPr>
              <a:t>d</a:t>
            </a:r>
            <a:r>
              <a:rPr sz="4650" spc="-1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46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S</a:t>
            </a:r>
            <a:r>
              <a:rPr sz="4650" spc="45" dirty="0">
                <a:solidFill>
                  <a:srgbClr val="FFFFFF"/>
                </a:solidFill>
                <a:latin typeface="Lucida Sans Unicode"/>
                <a:cs typeface="Lucida Sans Unicode"/>
              </a:rPr>
              <a:t>.</a:t>
            </a:r>
            <a:r>
              <a:rPr sz="4650" spc="-130" dirty="0">
                <a:solidFill>
                  <a:srgbClr val="FFFFFF"/>
                </a:solidFill>
                <a:latin typeface="Lucida Sans Unicode"/>
                <a:cs typeface="Lucida Sans Unicode"/>
              </a:rPr>
              <a:t>A</a:t>
            </a:r>
            <a:r>
              <a:rPr sz="4650" spc="-240" dirty="0">
                <a:solidFill>
                  <a:srgbClr val="FFFFFF"/>
                </a:solidFill>
                <a:latin typeface="Lucida Sans Unicode"/>
                <a:cs typeface="Lucida Sans Unicode"/>
              </a:rPr>
              <a:t>g</a:t>
            </a:r>
            <a:r>
              <a:rPr sz="4650" spc="105" dirty="0">
                <a:solidFill>
                  <a:srgbClr val="FFFFFF"/>
                </a:solidFill>
                <a:latin typeface="Lucida Sans Unicode"/>
                <a:cs typeface="Lucida Sans Unicode"/>
              </a:rPr>
              <a:t>,</a:t>
            </a:r>
            <a:r>
              <a:rPr sz="4650" spc="-195" dirty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sz="4650" spc="-235" dirty="0">
                <a:solidFill>
                  <a:srgbClr val="FFFFFF"/>
                </a:solidFill>
                <a:latin typeface="Lucida Sans Unicode"/>
                <a:cs typeface="Lucida Sans Unicode"/>
              </a:rPr>
              <a:t>M</a:t>
            </a:r>
            <a:r>
              <a:rPr sz="4650" spc="45" dirty="0">
                <a:solidFill>
                  <a:srgbClr val="FFFFFF"/>
                </a:solidFill>
                <a:latin typeface="Lucida Sans Unicode"/>
                <a:cs typeface="Lucida Sans Unicode"/>
              </a:rPr>
              <a:t>.</a:t>
            </a:r>
            <a:r>
              <a:rPr sz="4650" spc="110" dirty="0">
                <a:solidFill>
                  <a:srgbClr val="FFFFFF"/>
                </a:solidFill>
                <a:latin typeface="Lucida Sans Unicode"/>
                <a:cs typeface="Lucida Sans Unicode"/>
              </a:rPr>
              <a:t>S</a:t>
            </a:r>
            <a:r>
              <a:rPr sz="4650" spc="175" dirty="0">
                <a:solidFill>
                  <a:srgbClr val="FFFFFF"/>
                </a:solidFill>
                <a:latin typeface="Lucida Sans Unicode"/>
                <a:cs typeface="Lucida Sans Unicode"/>
              </a:rPr>
              <a:t>i</a:t>
            </a:r>
            <a:r>
              <a:rPr sz="4650" spc="45" dirty="0">
                <a:solidFill>
                  <a:srgbClr val="FFFFFF"/>
                </a:solidFill>
                <a:latin typeface="Lucida Sans Unicode"/>
                <a:cs typeface="Lucida Sans Unicode"/>
              </a:rPr>
              <a:t>.</a:t>
            </a:r>
            <a:endParaRPr sz="465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9527" y="1867071"/>
            <a:ext cx="7755129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0" spc="20" dirty="0">
                <a:solidFill>
                  <a:srgbClr val="FFFFFF"/>
                </a:solidFill>
                <a:latin typeface="Roboto"/>
                <a:cs typeface="Roboto"/>
              </a:rPr>
              <a:t>PERDAMAIAN</a:t>
            </a:r>
            <a:endParaRPr sz="8000" dirty="0">
              <a:latin typeface="Roboto"/>
              <a:cs typeface="Robo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2584" y="284914"/>
            <a:ext cx="1482725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0" spc="-5" dirty="0"/>
              <a:t>0</a:t>
            </a:r>
            <a:r>
              <a:rPr sz="10000" dirty="0"/>
              <a:t>2</a:t>
            </a:r>
            <a:endParaRPr sz="10000"/>
          </a:p>
        </p:txBody>
      </p:sp>
      <p:sp>
        <p:nvSpPr>
          <p:cNvPr id="46" name="object 46"/>
          <p:cNvSpPr txBox="1"/>
          <p:nvPr/>
        </p:nvSpPr>
        <p:spPr>
          <a:xfrm>
            <a:off x="1143000" y="3816350"/>
            <a:ext cx="15252700" cy="2654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800"/>
              </a:lnSpc>
              <a:spcBef>
                <a:spcPts val="100"/>
              </a:spcBef>
            </a:pPr>
            <a:r>
              <a:rPr sz="4000" spc="-55" dirty="0">
                <a:solidFill>
                  <a:srgbClr val="FFFFFF"/>
                </a:solidFill>
                <a:latin typeface="Roboto"/>
                <a:cs typeface="Roboto"/>
              </a:rPr>
              <a:t>"Maukah </a:t>
            </a:r>
            <a:r>
              <a:rPr sz="4000" spc="-45" dirty="0">
                <a:solidFill>
                  <a:srgbClr val="FFFFFF"/>
                </a:solidFill>
                <a:latin typeface="Roboto"/>
                <a:cs typeface="Roboto"/>
              </a:rPr>
              <a:t>kukasih </a:t>
            </a:r>
            <a:r>
              <a:rPr sz="4000" spc="-55" dirty="0">
                <a:solidFill>
                  <a:srgbClr val="FFFFFF"/>
                </a:solidFill>
                <a:latin typeface="Roboto"/>
                <a:cs typeface="Roboto"/>
              </a:rPr>
              <a:t>tahu </a:t>
            </a:r>
            <a:r>
              <a:rPr sz="4000" spc="-35" dirty="0">
                <a:solidFill>
                  <a:srgbClr val="FFFFFF"/>
                </a:solidFill>
                <a:latin typeface="Roboto"/>
                <a:cs typeface="Roboto"/>
              </a:rPr>
              <a:t>amalan </a:t>
            </a:r>
            <a:r>
              <a:rPr sz="4000" spc="-65" dirty="0">
                <a:solidFill>
                  <a:srgbClr val="FFFFFF"/>
                </a:solidFill>
                <a:latin typeface="Roboto"/>
                <a:cs typeface="Roboto"/>
              </a:rPr>
              <a:t>yang </a:t>
            </a:r>
            <a:r>
              <a:rPr sz="4000" spc="-20" dirty="0">
                <a:solidFill>
                  <a:srgbClr val="FFFFFF"/>
                </a:solidFill>
                <a:latin typeface="Roboto"/>
                <a:cs typeface="Roboto"/>
              </a:rPr>
              <a:t>memiliki </a:t>
            </a:r>
            <a:r>
              <a:rPr sz="4000" spc="-40" dirty="0">
                <a:solidFill>
                  <a:srgbClr val="FFFFFF"/>
                </a:solidFill>
                <a:latin typeface="Roboto"/>
                <a:cs typeface="Roboto"/>
              </a:rPr>
              <a:t>pahala </a:t>
            </a:r>
            <a:r>
              <a:rPr sz="4000" spc="-35" dirty="0">
                <a:solidFill>
                  <a:srgbClr val="FFFFFF"/>
                </a:solidFill>
                <a:latin typeface="Roboto"/>
                <a:cs typeface="Roboto"/>
              </a:rPr>
              <a:t>lebih dari </a:t>
            </a:r>
            <a:r>
              <a:rPr sz="4000" spc="-30" dirty="0">
                <a:solidFill>
                  <a:srgbClr val="FFFFFF"/>
                </a:solidFill>
                <a:latin typeface="Roboto"/>
                <a:cs typeface="Roboto"/>
              </a:rPr>
              <a:t>pada </a:t>
            </a:r>
            <a:r>
              <a:rPr sz="40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Roboto"/>
                <a:cs typeface="Roboto"/>
              </a:rPr>
              <a:t>shalat, puasa dan </a:t>
            </a:r>
            <a:r>
              <a:rPr sz="4000" spc="-35" dirty="0">
                <a:solidFill>
                  <a:srgbClr val="FFFFFF"/>
                </a:solidFill>
                <a:latin typeface="Roboto"/>
                <a:cs typeface="Roboto"/>
              </a:rPr>
              <a:t>shadaqah? </a:t>
            </a:r>
            <a:r>
              <a:rPr sz="4000" spc="-10" dirty="0">
                <a:solidFill>
                  <a:srgbClr val="FFFFFF"/>
                </a:solidFill>
                <a:latin typeface="Roboto"/>
                <a:cs typeface="Roboto"/>
              </a:rPr>
              <a:t>Mereka </a:t>
            </a:r>
            <a:r>
              <a:rPr sz="4000" spc="-40" dirty="0">
                <a:solidFill>
                  <a:srgbClr val="FFFFFF"/>
                </a:solidFill>
                <a:latin typeface="Roboto"/>
                <a:cs typeface="Roboto"/>
              </a:rPr>
              <a:t>sahabat </a:t>
            </a:r>
            <a:r>
              <a:rPr sz="4000" spc="-30" dirty="0">
                <a:solidFill>
                  <a:srgbClr val="FFFFFF"/>
                </a:solidFill>
                <a:latin typeface="Roboto"/>
                <a:cs typeface="Roboto"/>
              </a:rPr>
              <a:t>menjawab </a:t>
            </a:r>
            <a:r>
              <a:rPr sz="4000" spc="-85" dirty="0">
                <a:solidFill>
                  <a:srgbClr val="FFFFFF"/>
                </a:solidFill>
                <a:latin typeface="Roboto"/>
                <a:cs typeface="Roboto"/>
              </a:rPr>
              <a:t>“Iya </a:t>
            </a:r>
            <a:r>
              <a:rPr sz="4000" spc="-40" dirty="0">
                <a:solidFill>
                  <a:srgbClr val="FFFFFF"/>
                </a:solidFill>
                <a:latin typeface="Roboto"/>
                <a:cs typeface="Roboto"/>
              </a:rPr>
              <a:t>wahai </a:t>
            </a:r>
            <a:r>
              <a:rPr sz="4000" spc="-98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45" dirty="0">
                <a:solidFill>
                  <a:srgbClr val="FFFFFF"/>
                </a:solidFill>
                <a:latin typeface="Roboto"/>
                <a:cs typeface="Roboto"/>
              </a:rPr>
              <a:t>rasul”. </a:t>
            </a:r>
            <a:r>
              <a:rPr sz="4000" spc="-20" dirty="0">
                <a:solidFill>
                  <a:srgbClr val="FFFFFF"/>
                </a:solidFill>
                <a:latin typeface="Roboto"/>
                <a:cs typeface="Roboto"/>
              </a:rPr>
              <a:t>Maka </a:t>
            </a:r>
            <a:r>
              <a:rPr sz="4000" spc="-55" dirty="0">
                <a:solidFill>
                  <a:srgbClr val="FFFFFF"/>
                </a:solidFill>
                <a:latin typeface="Roboto"/>
                <a:cs typeface="Roboto"/>
              </a:rPr>
              <a:t>Rasul </a:t>
            </a:r>
            <a:r>
              <a:rPr sz="4000" spc="-30" dirty="0">
                <a:solidFill>
                  <a:srgbClr val="FFFFFF"/>
                </a:solidFill>
                <a:latin typeface="Roboto"/>
                <a:cs typeface="Roboto"/>
              </a:rPr>
              <a:t>menjawab, </a:t>
            </a:r>
            <a:r>
              <a:rPr sz="4000" spc="-35" dirty="0">
                <a:solidFill>
                  <a:srgbClr val="FFFFFF"/>
                </a:solidFill>
                <a:latin typeface="Roboto"/>
                <a:cs typeface="Roboto"/>
              </a:rPr>
              <a:t>“Mendamaikan perselisihan </a:t>
            </a:r>
            <a:r>
              <a:rPr sz="4000" spc="-30" dirty="0">
                <a:solidFill>
                  <a:srgbClr val="FFFFFF"/>
                </a:solidFill>
                <a:latin typeface="Roboto"/>
                <a:cs typeface="Roboto"/>
              </a:rPr>
              <a:t>di </a:t>
            </a:r>
            <a:r>
              <a:rPr sz="4000" spc="-40" dirty="0">
                <a:solidFill>
                  <a:srgbClr val="FFFFFF"/>
                </a:solidFill>
                <a:latin typeface="Roboto"/>
                <a:cs typeface="Roboto"/>
              </a:rPr>
              <a:t>antara </a:t>
            </a:r>
            <a:r>
              <a:rPr sz="4000" spc="-98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35" dirty="0">
                <a:solidFill>
                  <a:srgbClr val="FFFFFF"/>
                </a:solidFill>
                <a:latin typeface="Roboto"/>
                <a:cs typeface="Roboto"/>
              </a:rPr>
              <a:t>kalian,</a:t>
            </a:r>
            <a:r>
              <a:rPr sz="40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Roboto"/>
                <a:cs typeface="Roboto"/>
              </a:rPr>
              <a:t>sebab</a:t>
            </a:r>
            <a:r>
              <a:rPr sz="40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Roboto"/>
                <a:cs typeface="Roboto"/>
              </a:rPr>
              <a:t>semua</a:t>
            </a:r>
            <a:r>
              <a:rPr sz="40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50" dirty="0">
                <a:solidFill>
                  <a:srgbClr val="FFFFFF"/>
                </a:solidFill>
                <a:latin typeface="Roboto"/>
                <a:cs typeface="Roboto"/>
              </a:rPr>
              <a:t>itu</a:t>
            </a:r>
            <a:r>
              <a:rPr sz="40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Roboto"/>
                <a:cs typeface="Roboto"/>
              </a:rPr>
              <a:t>adalah</a:t>
            </a:r>
            <a:r>
              <a:rPr sz="40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35" dirty="0">
                <a:solidFill>
                  <a:srgbClr val="FFFFFF"/>
                </a:solidFill>
                <a:latin typeface="Roboto"/>
                <a:cs typeface="Roboto"/>
              </a:rPr>
              <a:t>perusak</a:t>
            </a:r>
            <a:r>
              <a:rPr sz="40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4000" spc="-45" dirty="0">
                <a:solidFill>
                  <a:srgbClr val="FFFFFF"/>
                </a:solidFill>
                <a:latin typeface="Roboto"/>
                <a:cs typeface="Roboto"/>
              </a:rPr>
              <a:t>agama".</a:t>
            </a:r>
            <a:endParaRPr sz="40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2994" y="958548"/>
            <a:ext cx="426339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0" spc="-100" dirty="0"/>
              <a:t>L</a:t>
            </a:r>
            <a:r>
              <a:rPr sz="6500" spc="229" dirty="0"/>
              <a:t>A</a:t>
            </a:r>
            <a:r>
              <a:rPr sz="6500" spc="-5" dirty="0"/>
              <a:t>N</a:t>
            </a:r>
            <a:r>
              <a:rPr sz="6500" spc="15" dirty="0"/>
              <a:t>J</a:t>
            </a:r>
            <a:r>
              <a:rPr sz="6500" spc="-195" dirty="0"/>
              <a:t>U</a:t>
            </a:r>
            <a:r>
              <a:rPr sz="6500" spc="285" dirty="0"/>
              <a:t>T</a:t>
            </a:r>
            <a:r>
              <a:rPr sz="6500" spc="229" dirty="0"/>
              <a:t>A</a:t>
            </a:r>
            <a:r>
              <a:rPr sz="6500" dirty="0"/>
              <a:t>N</a:t>
            </a:r>
            <a:endParaRPr sz="6500"/>
          </a:p>
        </p:txBody>
      </p:sp>
      <p:sp>
        <p:nvSpPr>
          <p:cNvPr id="3" name="object 3"/>
          <p:cNvSpPr txBox="1"/>
          <p:nvPr/>
        </p:nvSpPr>
        <p:spPr>
          <a:xfrm>
            <a:off x="2729335" y="3779328"/>
            <a:ext cx="11684635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100"/>
              </a:lnSpc>
              <a:spcBef>
                <a:spcPts val="100"/>
              </a:spcBef>
            </a:pP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Dapat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Kita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lihat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bahwa meurut 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Rasulullah </a:t>
            </a:r>
            <a:r>
              <a:rPr sz="3500" spc="25" dirty="0">
                <a:solidFill>
                  <a:srgbClr val="FFFFFF"/>
                </a:solidFill>
                <a:latin typeface="Roboto"/>
                <a:cs typeface="Roboto"/>
              </a:rPr>
              <a:t>SAW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Perdamaian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merupakan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hal </a:t>
            </a:r>
            <a:r>
              <a:rPr sz="3500" spc="-60" dirty="0">
                <a:solidFill>
                  <a:srgbClr val="FFFFFF"/>
                </a:solidFill>
                <a:latin typeface="Roboto"/>
                <a:cs typeface="Roboto"/>
              </a:rPr>
              <a:t>yang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sangat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penting.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Bahkan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lebih baik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dari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pada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80" dirty="0">
                <a:solidFill>
                  <a:srgbClr val="FFFFFF"/>
                </a:solidFill>
                <a:latin typeface="Roboto"/>
                <a:cs typeface="Roboto"/>
              </a:rPr>
              <a:t>Ibadah-ibadah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lainnya.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29335" y="6973489"/>
            <a:ext cx="1046416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Perdamaian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merupakan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titik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mati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5" dirty="0">
                <a:solidFill>
                  <a:srgbClr val="FFFFFF"/>
                </a:solidFill>
                <a:latin typeface="Roboto"/>
                <a:cs typeface="Roboto"/>
              </a:rPr>
              <a:t>untuk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menciptakan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lingkungan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60" dirty="0">
                <a:solidFill>
                  <a:srgbClr val="FFFFFF"/>
                </a:solidFill>
                <a:latin typeface="Roboto"/>
                <a:cs typeface="Roboto"/>
              </a:rPr>
              <a:t>yang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harmonis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baik.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483691" y="8989091"/>
            <a:ext cx="788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3501330"/>
            <a:ext cx="5060315" cy="999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400" b="1" spc="-10" dirty="0">
                <a:solidFill>
                  <a:srgbClr val="FFFFFF"/>
                </a:solidFill>
                <a:latin typeface="Roboto"/>
                <a:cs typeface="Roboto"/>
              </a:rPr>
              <a:t>KESIMPULAN</a:t>
            </a:r>
            <a:endParaRPr sz="6400">
              <a:latin typeface="Roboto"/>
              <a:cs typeface="Robo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05053" y="2440507"/>
            <a:ext cx="1096010" cy="0"/>
          </a:xfrm>
          <a:custGeom>
            <a:avLst/>
            <a:gdLst/>
            <a:ahLst/>
            <a:cxnLst/>
            <a:rect l="l" t="t" r="r" b="b"/>
            <a:pathLst>
              <a:path w="1096009">
                <a:moveTo>
                  <a:pt x="0" y="0"/>
                </a:moveTo>
                <a:lnTo>
                  <a:pt x="1095448" y="0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05053" y="6426815"/>
            <a:ext cx="1096010" cy="0"/>
          </a:xfrm>
          <a:custGeom>
            <a:avLst/>
            <a:gdLst/>
            <a:ahLst/>
            <a:cxnLst/>
            <a:rect l="l" t="t" r="r" b="b"/>
            <a:pathLst>
              <a:path w="1096009">
                <a:moveTo>
                  <a:pt x="0" y="0"/>
                </a:moveTo>
                <a:lnTo>
                  <a:pt x="1095448" y="0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822211" y="1249869"/>
            <a:ext cx="785812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b="0" spc="-25" dirty="0">
                <a:latin typeface="Roboto"/>
                <a:cs typeface="Roboto"/>
              </a:rPr>
              <a:t>Sebelum</a:t>
            </a:r>
            <a:r>
              <a:rPr sz="3500" b="0" spc="-5" dirty="0">
                <a:latin typeface="Roboto"/>
                <a:cs typeface="Roboto"/>
              </a:rPr>
              <a:t> </a:t>
            </a:r>
            <a:r>
              <a:rPr sz="3500" b="0" spc="-30" dirty="0">
                <a:latin typeface="Roboto"/>
                <a:cs typeface="Roboto"/>
              </a:rPr>
              <a:t>menciptakan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30" dirty="0">
                <a:latin typeface="Roboto"/>
                <a:cs typeface="Roboto"/>
              </a:rPr>
              <a:t>Pedamainan</a:t>
            </a:r>
            <a:r>
              <a:rPr sz="3500" b="0" spc="-5" dirty="0">
                <a:latin typeface="Roboto"/>
                <a:cs typeface="Roboto"/>
              </a:rPr>
              <a:t> </a:t>
            </a:r>
            <a:r>
              <a:rPr sz="3500" b="0" spc="-35" dirty="0">
                <a:latin typeface="Roboto"/>
                <a:cs typeface="Roboto"/>
              </a:rPr>
              <a:t>dan </a:t>
            </a:r>
            <a:r>
              <a:rPr sz="3500" b="0" spc="-850" dirty="0">
                <a:latin typeface="Roboto"/>
                <a:cs typeface="Roboto"/>
              </a:rPr>
              <a:t> </a:t>
            </a:r>
            <a:r>
              <a:rPr sz="3500" b="0" spc="-45" dirty="0">
                <a:latin typeface="Roboto"/>
                <a:cs typeface="Roboto"/>
              </a:rPr>
              <a:t>Kerukunan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35" dirty="0">
                <a:latin typeface="Roboto"/>
                <a:cs typeface="Roboto"/>
              </a:rPr>
              <a:t>KIta</a:t>
            </a:r>
            <a:r>
              <a:rPr sz="3500" b="0" spc="-5" dirty="0">
                <a:latin typeface="Roboto"/>
                <a:cs typeface="Roboto"/>
              </a:rPr>
              <a:t> </a:t>
            </a:r>
            <a:r>
              <a:rPr sz="3500" b="0" spc="-50" dirty="0">
                <a:latin typeface="Roboto"/>
                <a:cs typeface="Roboto"/>
              </a:rPr>
              <a:t>harus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30" dirty="0">
                <a:latin typeface="Roboto"/>
                <a:cs typeface="Roboto"/>
              </a:rPr>
              <a:t>bisa</a:t>
            </a:r>
            <a:r>
              <a:rPr sz="3500" b="0" spc="-5" dirty="0">
                <a:latin typeface="Roboto"/>
                <a:cs typeface="Roboto"/>
              </a:rPr>
              <a:t> </a:t>
            </a:r>
            <a:r>
              <a:rPr sz="3500" b="0" spc="-30" dirty="0">
                <a:latin typeface="Roboto"/>
                <a:cs typeface="Roboto"/>
              </a:rPr>
              <a:t>menjadi </a:t>
            </a:r>
            <a:r>
              <a:rPr sz="3500" b="0" spc="-25" dirty="0">
                <a:latin typeface="Roboto"/>
                <a:cs typeface="Roboto"/>
              </a:rPr>
              <a:t> </a:t>
            </a:r>
            <a:r>
              <a:rPr sz="3500" b="0" spc="-35" dirty="0">
                <a:latin typeface="Roboto"/>
                <a:cs typeface="Roboto"/>
              </a:rPr>
              <a:t>manusia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60" dirty="0">
                <a:latin typeface="Roboto"/>
                <a:cs typeface="Roboto"/>
              </a:rPr>
              <a:t>yang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30" dirty="0">
                <a:latin typeface="Roboto"/>
                <a:cs typeface="Roboto"/>
              </a:rPr>
              <a:t>toleran</a:t>
            </a:r>
            <a:r>
              <a:rPr sz="3500" b="0" spc="-5" dirty="0">
                <a:latin typeface="Roboto"/>
                <a:cs typeface="Roboto"/>
              </a:rPr>
              <a:t> </a:t>
            </a:r>
            <a:r>
              <a:rPr sz="3500" b="0" spc="-35" dirty="0">
                <a:latin typeface="Roboto"/>
                <a:cs typeface="Roboto"/>
              </a:rPr>
              <a:t>dan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20" dirty="0">
                <a:latin typeface="Roboto"/>
                <a:cs typeface="Roboto"/>
              </a:rPr>
              <a:t>memiliki </a:t>
            </a:r>
            <a:r>
              <a:rPr sz="3500" b="0" spc="-15" dirty="0">
                <a:latin typeface="Roboto"/>
                <a:cs typeface="Roboto"/>
              </a:rPr>
              <a:t> </a:t>
            </a:r>
            <a:r>
              <a:rPr sz="3500" b="0" spc="-30" dirty="0">
                <a:latin typeface="Roboto"/>
                <a:cs typeface="Roboto"/>
              </a:rPr>
              <a:t>pemikiran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15" dirty="0">
                <a:latin typeface="Roboto"/>
                <a:cs typeface="Roboto"/>
              </a:rPr>
              <a:t>Moderat</a:t>
            </a:r>
            <a:r>
              <a:rPr sz="3500" b="0" spc="-5" dirty="0">
                <a:latin typeface="Roboto"/>
                <a:cs typeface="Roboto"/>
              </a:rPr>
              <a:t> </a:t>
            </a:r>
            <a:r>
              <a:rPr sz="3500" b="0" spc="-10" dirty="0">
                <a:latin typeface="Roboto"/>
                <a:cs typeface="Roboto"/>
              </a:rPr>
              <a:t>(Moderasi)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22211" y="5236177"/>
            <a:ext cx="8160384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Perdamaian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adalah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titik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tertinggi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dari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kehidupan</a:t>
            </a:r>
            <a:r>
              <a:rPr sz="3500" spc="-1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60" dirty="0">
                <a:solidFill>
                  <a:srgbClr val="FFFFFF"/>
                </a:solidFill>
                <a:latin typeface="Roboto"/>
                <a:cs typeface="Roboto"/>
              </a:rPr>
              <a:t>yang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baik.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sebagai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umat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islam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kia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harus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dapat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menciptakan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kehidupan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60" dirty="0">
                <a:solidFill>
                  <a:srgbClr val="FFFFFF"/>
                </a:solidFill>
                <a:latin typeface="Roboto"/>
                <a:cs typeface="Roboto"/>
              </a:rPr>
              <a:t>yang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damai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5" dirty="0">
                <a:solidFill>
                  <a:srgbClr val="FFFFFF"/>
                </a:solidFill>
                <a:latin typeface="Roboto"/>
                <a:cs typeface="Roboto"/>
              </a:rPr>
              <a:t>rukun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6000" y="8989091"/>
            <a:ext cx="788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764426" y="9020126"/>
            <a:ext cx="1495425" cy="285750"/>
            <a:chOff x="15764426" y="9020126"/>
            <a:chExt cx="1495425" cy="285750"/>
          </a:xfrm>
        </p:grpSpPr>
        <p:sp>
          <p:nvSpPr>
            <p:cNvPr id="9" name="object 9"/>
            <p:cNvSpPr/>
            <p:nvPr/>
          </p:nvSpPr>
          <p:spPr>
            <a:xfrm>
              <a:off x="16973504" y="9020126"/>
              <a:ext cx="285750" cy="285750"/>
            </a:xfrm>
            <a:custGeom>
              <a:avLst/>
              <a:gdLst/>
              <a:ahLst/>
              <a:cxnLst/>
              <a:rect l="l" t="t" r="r" b="b"/>
              <a:pathLst>
                <a:path w="285750" h="285750">
                  <a:moveTo>
                    <a:pt x="0" y="142874"/>
                  </a:moveTo>
                  <a:lnTo>
                    <a:pt x="7283" y="97715"/>
                  </a:lnTo>
                  <a:lnTo>
                    <a:pt x="27566" y="58494"/>
                  </a:lnTo>
                  <a:lnTo>
                    <a:pt x="58494" y="27566"/>
                  </a:lnTo>
                  <a:lnTo>
                    <a:pt x="97715" y="7283"/>
                  </a:lnTo>
                  <a:lnTo>
                    <a:pt x="142874" y="0"/>
                  </a:lnTo>
                  <a:lnTo>
                    <a:pt x="188034" y="7283"/>
                  </a:lnTo>
                  <a:lnTo>
                    <a:pt x="227255" y="27566"/>
                  </a:lnTo>
                  <a:lnTo>
                    <a:pt x="258183" y="58494"/>
                  </a:lnTo>
                  <a:lnTo>
                    <a:pt x="278466" y="97715"/>
                  </a:lnTo>
                  <a:lnTo>
                    <a:pt x="285749" y="142874"/>
                  </a:lnTo>
                  <a:lnTo>
                    <a:pt x="278466" y="188034"/>
                  </a:lnTo>
                  <a:lnTo>
                    <a:pt x="258183" y="227255"/>
                  </a:lnTo>
                  <a:lnTo>
                    <a:pt x="227255" y="258183"/>
                  </a:lnTo>
                  <a:lnTo>
                    <a:pt x="188034" y="278466"/>
                  </a:lnTo>
                  <a:lnTo>
                    <a:pt x="142874" y="285749"/>
                  </a:lnTo>
                  <a:lnTo>
                    <a:pt x="97715" y="278466"/>
                  </a:lnTo>
                  <a:lnTo>
                    <a:pt x="58494" y="258183"/>
                  </a:lnTo>
                  <a:lnTo>
                    <a:pt x="27566" y="227255"/>
                  </a:lnTo>
                  <a:lnTo>
                    <a:pt x="7283" y="188034"/>
                  </a:lnTo>
                  <a:lnTo>
                    <a:pt x="0" y="142874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764426" y="9125568"/>
              <a:ext cx="1396365" cy="73025"/>
            </a:xfrm>
            <a:custGeom>
              <a:avLst/>
              <a:gdLst/>
              <a:ahLst/>
              <a:cxnLst/>
              <a:rect l="l" t="t" r="r" b="b"/>
              <a:pathLst>
                <a:path w="1396365" h="73025">
                  <a:moveTo>
                    <a:pt x="35891" y="72877"/>
                  </a:moveTo>
                  <a:lnTo>
                    <a:pt x="21922" y="70013"/>
                  </a:lnTo>
                  <a:lnTo>
                    <a:pt x="10513" y="62202"/>
                  </a:lnTo>
                  <a:lnTo>
                    <a:pt x="2819" y="50620"/>
                  </a:lnTo>
                  <a:lnTo>
                    <a:pt x="0" y="36438"/>
                  </a:lnTo>
                  <a:lnTo>
                    <a:pt x="2819" y="22257"/>
                  </a:lnTo>
                  <a:lnTo>
                    <a:pt x="10513" y="10674"/>
                  </a:lnTo>
                  <a:lnTo>
                    <a:pt x="21922" y="2864"/>
                  </a:lnTo>
                  <a:lnTo>
                    <a:pt x="35890" y="0"/>
                  </a:lnTo>
                  <a:lnTo>
                    <a:pt x="49861" y="2864"/>
                  </a:lnTo>
                  <a:lnTo>
                    <a:pt x="61270" y="10674"/>
                  </a:lnTo>
                  <a:lnTo>
                    <a:pt x="68964" y="22257"/>
                  </a:lnTo>
                  <a:lnTo>
                    <a:pt x="71784" y="36442"/>
                  </a:lnTo>
                  <a:lnTo>
                    <a:pt x="68964" y="50620"/>
                  </a:lnTo>
                  <a:lnTo>
                    <a:pt x="61270" y="62202"/>
                  </a:lnTo>
                  <a:lnTo>
                    <a:pt x="49861" y="70013"/>
                  </a:lnTo>
                  <a:lnTo>
                    <a:pt x="35891" y="72877"/>
                  </a:lnTo>
                  <a:close/>
                </a:path>
                <a:path w="1396365" h="73025">
                  <a:moveTo>
                    <a:pt x="477295" y="72877"/>
                  </a:moveTo>
                  <a:lnTo>
                    <a:pt x="463326" y="70013"/>
                  </a:lnTo>
                  <a:lnTo>
                    <a:pt x="451916" y="62202"/>
                  </a:lnTo>
                  <a:lnTo>
                    <a:pt x="444223" y="50620"/>
                  </a:lnTo>
                  <a:lnTo>
                    <a:pt x="441401" y="36438"/>
                  </a:lnTo>
                  <a:lnTo>
                    <a:pt x="444223" y="22257"/>
                  </a:lnTo>
                  <a:lnTo>
                    <a:pt x="451916" y="10674"/>
                  </a:lnTo>
                  <a:lnTo>
                    <a:pt x="463326" y="2864"/>
                  </a:lnTo>
                  <a:lnTo>
                    <a:pt x="477296" y="0"/>
                  </a:lnTo>
                  <a:lnTo>
                    <a:pt x="491264" y="2864"/>
                  </a:lnTo>
                  <a:lnTo>
                    <a:pt x="502674" y="10674"/>
                  </a:lnTo>
                  <a:lnTo>
                    <a:pt x="510367" y="22257"/>
                  </a:lnTo>
                  <a:lnTo>
                    <a:pt x="513189" y="36438"/>
                  </a:lnTo>
                  <a:lnTo>
                    <a:pt x="510367" y="50620"/>
                  </a:lnTo>
                  <a:lnTo>
                    <a:pt x="502674" y="62202"/>
                  </a:lnTo>
                  <a:lnTo>
                    <a:pt x="491264" y="70013"/>
                  </a:lnTo>
                  <a:lnTo>
                    <a:pt x="477295" y="72877"/>
                  </a:lnTo>
                  <a:close/>
                </a:path>
                <a:path w="1396365" h="73025">
                  <a:moveTo>
                    <a:pt x="918698" y="72877"/>
                  </a:moveTo>
                  <a:lnTo>
                    <a:pt x="904729" y="70013"/>
                  </a:lnTo>
                  <a:lnTo>
                    <a:pt x="893320" y="62202"/>
                  </a:lnTo>
                  <a:lnTo>
                    <a:pt x="885626" y="50620"/>
                  </a:lnTo>
                  <a:lnTo>
                    <a:pt x="882805" y="36438"/>
                  </a:lnTo>
                  <a:lnTo>
                    <a:pt x="885626" y="22257"/>
                  </a:lnTo>
                  <a:lnTo>
                    <a:pt x="893320" y="10674"/>
                  </a:lnTo>
                  <a:lnTo>
                    <a:pt x="904729" y="2864"/>
                  </a:lnTo>
                  <a:lnTo>
                    <a:pt x="918699" y="0"/>
                  </a:lnTo>
                  <a:lnTo>
                    <a:pt x="932668" y="2864"/>
                  </a:lnTo>
                  <a:lnTo>
                    <a:pt x="944077" y="10674"/>
                  </a:lnTo>
                  <a:lnTo>
                    <a:pt x="951771" y="22257"/>
                  </a:lnTo>
                  <a:lnTo>
                    <a:pt x="954592" y="36438"/>
                  </a:lnTo>
                  <a:lnTo>
                    <a:pt x="951771" y="50620"/>
                  </a:lnTo>
                  <a:lnTo>
                    <a:pt x="944077" y="62202"/>
                  </a:lnTo>
                  <a:lnTo>
                    <a:pt x="932668" y="70013"/>
                  </a:lnTo>
                  <a:lnTo>
                    <a:pt x="918698" y="72877"/>
                  </a:lnTo>
                  <a:close/>
                </a:path>
                <a:path w="1396365" h="73025">
                  <a:moveTo>
                    <a:pt x="1360102" y="72877"/>
                  </a:moveTo>
                  <a:lnTo>
                    <a:pt x="1346133" y="70013"/>
                  </a:lnTo>
                  <a:lnTo>
                    <a:pt x="1334723" y="62202"/>
                  </a:lnTo>
                  <a:lnTo>
                    <a:pt x="1327030" y="50620"/>
                  </a:lnTo>
                  <a:lnTo>
                    <a:pt x="1324208" y="36438"/>
                  </a:lnTo>
                  <a:lnTo>
                    <a:pt x="1327030" y="22257"/>
                  </a:lnTo>
                  <a:lnTo>
                    <a:pt x="1334723" y="10674"/>
                  </a:lnTo>
                  <a:lnTo>
                    <a:pt x="1346133" y="2864"/>
                  </a:lnTo>
                  <a:lnTo>
                    <a:pt x="1360103" y="0"/>
                  </a:lnTo>
                  <a:lnTo>
                    <a:pt x="1374071" y="2864"/>
                  </a:lnTo>
                  <a:lnTo>
                    <a:pt x="1385481" y="10674"/>
                  </a:lnTo>
                  <a:lnTo>
                    <a:pt x="1393174" y="22257"/>
                  </a:lnTo>
                  <a:lnTo>
                    <a:pt x="1395996" y="36438"/>
                  </a:lnTo>
                  <a:lnTo>
                    <a:pt x="1393174" y="50620"/>
                  </a:lnTo>
                  <a:lnTo>
                    <a:pt x="1385481" y="62202"/>
                  </a:lnTo>
                  <a:lnTo>
                    <a:pt x="1374071" y="70013"/>
                  </a:lnTo>
                  <a:lnTo>
                    <a:pt x="1360102" y="7287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91505" algn="l"/>
              </a:tabLst>
            </a:pPr>
            <a:r>
              <a:rPr spc="150" dirty="0"/>
              <a:t>Terima	</a:t>
            </a:r>
            <a:r>
              <a:rPr spc="-30" dirty="0"/>
              <a:t>kasih!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2597147"/>
            <a:ext cx="12550775" cy="4454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600"/>
              </a:lnSpc>
              <a:spcBef>
                <a:spcPts val="95"/>
              </a:spcBef>
            </a:pP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Indonesia </a:t>
            </a:r>
            <a:r>
              <a:rPr sz="5350" b="1" spc="20" dirty="0">
                <a:solidFill>
                  <a:srgbClr val="FFFFFF"/>
                </a:solidFill>
                <a:latin typeface="Roboto"/>
                <a:cs typeface="Roboto"/>
              </a:rPr>
              <a:t>Merupakan </a:t>
            </a:r>
            <a:r>
              <a:rPr sz="5350" b="1" spc="40" dirty="0">
                <a:solidFill>
                  <a:srgbClr val="FFFFFF"/>
                </a:solidFill>
                <a:latin typeface="Roboto"/>
                <a:cs typeface="Roboto"/>
              </a:rPr>
              <a:t>Negara </a:t>
            </a:r>
            <a:r>
              <a:rPr sz="5350" b="1" spc="20" dirty="0">
                <a:solidFill>
                  <a:srgbClr val="FFFFFF"/>
                </a:solidFill>
                <a:latin typeface="Roboto"/>
                <a:cs typeface="Roboto"/>
              </a:rPr>
              <a:t>dengan </a:t>
            </a:r>
            <a:r>
              <a:rPr sz="5350" b="1" spc="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350" b="1" spc="30" dirty="0">
                <a:solidFill>
                  <a:srgbClr val="FFFFFF"/>
                </a:solidFill>
                <a:latin typeface="Roboto"/>
                <a:cs typeface="Roboto"/>
              </a:rPr>
              <a:t>Keberagaman 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Paling </a:t>
            </a:r>
            <a:r>
              <a:rPr sz="5350" b="1" spc="50" dirty="0">
                <a:solidFill>
                  <a:srgbClr val="FFFFFF"/>
                </a:solidFill>
                <a:latin typeface="Roboto"/>
                <a:cs typeface="Roboto"/>
              </a:rPr>
              <a:t>Tinggi </a:t>
            </a:r>
            <a:r>
              <a:rPr sz="5350" b="1" spc="-30" dirty="0">
                <a:solidFill>
                  <a:srgbClr val="FFFFFF"/>
                </a:solidFill>
                <a:latin typeface="Roboto"/>
                <a:cs typeface="Roboto"/>
              </a:rPr>
              <a:t>Di </a:t>
            </a:r>
            <a:r>
              <a:rPr sz="5350" b="1" spc="-15" dirty="0">
                <a:solidFill>
                  <a:srgbClr val="FFFFFF"/>
                </a:solidFill>
                <a:latin typeface="Roboto"/>
                <a:cs typeface="Roboto"/>
              </a:rPr>
              <a:t>Dunia. </a:t>
            </a:r>
            <a:r>
              <a:rPr sz="5350" b="1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Indonesia </a:t>
            </a:r>
            <a:r>
              <a:rPr sz="5350" b="1" spc="15" dirty="0">
                <a:solidFill>
                  <a:srgbClr val="FFFFFF"/>
                </a:solidFill>
                <a:latin typeface="Roboto"/>
                <a:cs typeface="Roboto"/>
              </a:rPr>
              <a:t>Memiliki 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34 </a:t>
            </a:r>
            <a:r>
              <a:rPr sz="5350" b="1" dirty="0">
                <a:solidFill>
                  <a:srgbClr val="FFFFFF"/>
                </a:solidFill>
                <a:latin typeface="Roboto"/>
                <a:cs typeface="Roboto"/>
              </a:rPr>
              <a:t>Provinsi, 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6 </a:t>
            </a:r>
            <a:r>
              <a:rPr sz="5350" b="1" spc="55" dirty="0">
                <a:solidFill>
                  <a:srgbClr val="FFFFFF"/>
                </a:solidFill>
                <a:latin typeface="Roboto"/>
                <a:cs typeface="Roboto"/>
              </a:rPr>
              <a:t>Agama </a:t>
            </a:r>
            <a:r>
              <a:rPr sz="5350" b="1" spc="-132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350" b="1" spc="-5" dirty="0">
                <a:solidFill>
                  <a:srgbClr val="FFFFFF"/>
                </a:solidFill>
                <a:latin typeface="Roboto"/>
                <a:cs typeface="Roboto"/>
              </a:rPr>
              <a:t>yang </a:t>
            </a:r>
            <a:r>
              <a:rPr sz="5350" b="1" spc="25" dirty="0">
                <a:solidFill>
                  <a:srgbClr val="FFFFFF"/>
                </a:solidFill>
                <a:latin typeface="Roboto"/>
                <a:cs typeface="Roboto"/>
              </a:rPr>
              <a:t>Berbeda, </a:t>
            </a:r>
            <a:r>
              <a:rPr sz="5350" b="1" spc="-5" dirty="0">
                <a:solidFill>
                  <a:srgbClr val="FFFFFF"/>
                </a:solidFill>
                <a:latin typeface="Roboto"/>
                <a:cs typeface="Roboto"/>
              </a:rPr>
              <a:t>dan </a:t>
            </a:r>
            <a:r>
              <a:rPr sz="5350" b="1" spc="20" dirty="0">
                <a:solidFill>
                  <a:srgbClr val="FFFFFF"/>
                </a:solidFill>
                <a:latin typeface="Roboto"/>
                <a:cs typeface="Roboto"/>
              </a:rPr>
              <a:t>dengan 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1.340 </a:t>
            </a:r>
            <a:r>
              <a:rPr sz="5350" b="1" spc="-10" dirty="0">
                <a:solidFill>
                  <a:srgbClr val="FFFFFF"/>
                </a:solidFill>
                <a:latin typeface="Roboto"/>
                <a:cs typeface="Roboto"/>
              </a:rPr>
              <a:t>Suku </a:t>
            </a:r>
            <a:r>
              <a:rPr sz="5350" b="1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Bangsa </a:t>
            </a:r>
            <a:r>
              <a:rPr sz="5350" b="1" spc="-5" dirty="0">
                <a:solidFill>
                  <a:srgbClr val="FFFFFF"/>
                </a:solidFill>
                <a:latin typeface="Roboto"/>
                <a:cs typeface="Roboto"/>
              </a:rPr>
              <a:t>yang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350" b="1" spc="35" dirty="0">
                <a:solidFill>
                  <a:srgbClr val="FFFFFF"/>
                </a:solidFill>
                <a:latin typeface="Roboto"/>
                <a:cs typeface="Roboto"/>
              </a:rPr>
              <a:t>tersebar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350" b="1" spc="-5" dirty="0">
                <a:solidFill>
                  <a:srgbClr val="FFFFFF"/>
                </a:solidFill>
                <a:latin typeface="Roboto"/>
                <a:cs typeface="Roboto"/>
              </a:rPr>
              <a:t>di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 17.000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350" b="1" dirty="0">
                <a:solidFill>
                  <a:srgbClr val="FFFFFF"/>
                </a:solidFill>
                <a:latin typeface="Roboto"/>
                <a:cs typeface="Roboto"/>
              </a:rPr>
              <a:t>Pulau</a:t>
            </a:r>
            <a:endParaRPr sz="535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483691" y="9003773"/>
            <a:ext cx="7886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8629" y="1028701"/>
            <a:ext cx="4049395" cy="8227059"/>
            <a:chOff x="1438629" y="1028701"/>
            <a:chExt cx="4049395" cy="822705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8629" y="1028701"/>
              <a:ext cx="4049286" cy="822651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12921" y="1262540"/>
              <a:ext cx="3506614" cy="7609525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8399500" y="3019414"/>
            <a:ext cx="8075930" cy="412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500"/>
              </a:lnSpc>
              <a:spcBef>
                <a:spcPts val="100"/>
              </a:spcBef>
            </a:pPr>
            <a:r>
              <a:rPr sz="5000" b="1" spc="-75" dirty="0">
                <a:solidFill>
                  <a:srgbClr val="FFFFFF"/>
                </a:solidFill>
                <a:latin typeface="Roboto"/>
                <a:cs typeface="Roboto"/>
              </a:rPr>
              <a:t>"Harus</a:t>
            </a:r>
            <a:r>
              <a:rPr sz="5000" b="1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15" dirty="0">
                <a:solidFill>
                  <a:srgbClr val="FFFFFF"/>
                </a:solidFill>
                <a:latin typeface="Roboto"/>
                <a:cs typeface="Roboto"/>
              </a:rPr>
              <a:t>diingat</a:t>
            </a:r>
            <a:r>
              <a:rPr sz="5000" b="1" spc="-2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15" dirty="0">
                <a:solidFill>
                  <a:srgbClr val="FFFFFF"/>
                </a:solidFill>
                <a:latin typeface="Roboto"/>
                <a:cs typeface="Roboto"/>
              </a:rPr>
              <a:t>bahwa</a:t>
            </a:r>
            <a:r>
              <a:rPr sz="5000" b="1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5" dirty="0">
                <a:solidFill>
                  <a:srgbClr val="FFFFFF"/>
                </a:solidFill>
                <a:latin typeface="Roboto"/>
                <a:cs typeface="Roboto"/>
              </a:rPr>
              <a:t>kodrat </a:t>
            </a:r>
            <a:r>
              <a:rPr sz="5000" b="1" spc="-12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10" dirty="0">
                <a:solidFill>
                  <a:srgbClr val="FFFFFF"/>
                </a:solidFill>
                <a:latin typeface="Roboto"/>
                <a:cs typeface="Roboto"/>
              </a:rPr>
              <a:t>bangsa </a:t>
            </a:r>
            <a:r>
              <a:rPr sz="5000" b="1" spc="-5" dirty="0">
                <a:solidFill>
                  <a:srgbClr val="FFFFFF"/>
                </a:solidFill>
                <a:latin typeface="Roboto"/>
                <a:cs typeface="Roboto"/>
              </a:rPr>
              <a:t>Indonesia </a:t>
            </a:r>
            <a:r>
              <a:rPr sz="5000" b="1" spc="-15" dirty="0">
                <a:solidFill>
                  <a:srgbClr val="FFFFFF"/>
                </a:solidFill>
                <a:latin typeface="Roboto"/>
                <a:cs typeface="Roboto"/>
              </a:rPr>
              <a:t>adalah </a:t>
            </a:r>
            <a:r>
              <a:rPr sz="5000" b="1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10" dirty="0">
                <a:solidFill>
                  <a:srgbClr val="FFFFFF"/>
                </a:solidFill>
                <a:latin typeface="Roboto"/>
                <a:cs typeface="Roboto"/>
              </a:rPr>
              <a:t>keberagaman. </a:t>
            </a:r>
            <a:r>
              <a:rPr sz="5000" b="1" spc="35" dirty="0">
                <a:solidFill>
                  <a:srgbClr val="FFFFFF"/>
                </a:solidFill>
                <a:latin typeface="Roboto"/>
                <a:cs typeface="Roboto"/>
              </a:rPr>
              <a:t>Takdir </a:t>
            </a:r>
            <a:r>
              <a:rPr sz="5000" b="1" spc="25" dirty="0">
                <a:solidFill>
                  <a:srgbClr val="FFFFFF"/>
                </a:solidFill>
                <a:latin typeface="Roboto"/>
                <a:cs typeface="Roboto"/>
              </a:rPr>
              <a:t>Tuhan </a:t>
            </a:r>
            <a:r>
              <a:rPr sz="5000" b="1" spc="-123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30" dirty="0">
                <a:solidFill>
                  <a:srgbClr val="FFFFFF"/>
                </a:solidFill>
                <a:latin typeface="Roboto"/>
                <a:cs typeface="Roboto"/>
              </a:rPr>
              <a:t>untuk</a:t>
            </a:r>
            <a:r>
              <a:rPr sz="5000" b="1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25" dirty="0">
                <a:solidFill>
                  <a:srgbClr val="FFFFFF"/>
                </a:solidFill>
                <a:latin typeface="Roboto"/>
                <a:cs typeface="Roboto"/>
              </a:rPr>
              <a:t>kita</a:t>
            </a:r>
            <a:r>
              <a:rPr sz="5000" b="1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15" dirty="0">
                <a:solidFill>
                  <a:srgbClr val="FFFFFF"/>
                </a:solidFill>
                <a:latin typeface="Roboto"/>
                <a:cs typeface="Roboto"/>
              </a:rPr>
              <a:t>adalah </a:t>
            </a:r>
            <a:r>
              <a:rPr sz="5000" b="1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5000" b="1" spc="-30" dirty="0">
                <a:solidFill>
                  <a:srgbClr val="FFFFFF"/>
                </a:solidFill>
                <a:latin typeface="Roboto"/>
                <a:cs typeface="Roboto"/>
              </a:rPr>
              <a:t>keberagaman,"</a:t>
            </a:r>
            <a:endParaRPr sz="500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83691" y="9003773"/>
            <a:ext cx="7886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31676" y="2014605"/>
            <a:ext cx="409575" cy="409575"/>
            <a:chOff x="1031676" y="2014605"/>
            <a:chExt cx="409575" cy="409575"/>
          </a:xfrm>
        </p:grpSpPr>
        <p:sp>
          <p:nvSpPr>
            <p:cNvPr id="3" name="object 3"/>
            <p:cNvSpPr/>
            <p:nvPr/>
          </p:nvSpPr>
          <p:spPr>
            <a:xfrm>
              <a:off x="1031676" y="2014605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5557" y="2158486"/>
              <a:ext cx="114299" cy="114299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4489272" y="4551134"/>
            <a:ext cx="3472815" cy="226187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12700" marR="5080" indent="136525">
              <a:lnSpc>
                <a:spcPts val="8400"/>
              </a:lnSpc>
              <a:spcBef>
                <a:spcPts val="1010"/>
              </a:spcBef>
            </a:pPr>
            <a:r>
              <a:rPr sz="7650" b="1" spc="15" dirty="0">
                <a:solidFill>
                  <a:srgbClr val="FFFFFF"/>
                </a:solidFill>
                <a:latin typeface="Roboto"/>
                <a:cs typeface="Roboto"/>
              </a:rPr>
              <a:t>B</a:t>
            </a:r>
            <a:r>
              <a:rPr sz="7650" b="1" spc="29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7650" b="1" spc="15" dirty="0">
                <a:solidFill>
                  <a:srgbClr val="FFFFFF"/>
                </a:solidFill>
                <a:latin typeface="Roboto"/>
                <a:cs typeface="Roboto"/>
              </a:rPr>
              <a:t>H</a:t>
            </a:r>
            <a:r>
              <a:rPr sz="7650" b="1" spc="29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7650" b="1" spc="10" dirty="0">
                <a:solidFill>
                  <a:srgbClr val="FFFFFF"/>
                </a:solidFill>
                <a:latin typeface="Roboto"/>
                <a:cs typeface="Roboto"/>
              </a:rPr>
              <a:t>N  </a:t>
            </a:r>
            <a:r>
              <a:rPr sz="7650" b="1" spc="-10" dirty="0">
                <a:solidFill>
                  <a:srgbClr val="FFFFFF"/>
                </a:solidFill>
                <a:latin typeface="Roboto"/>
                <a:cs typeface="Roboto"/>
              </a:rPr>
              <a:t>K</a:t>
            </a:r>
            <a:r>
              <a:rPr sz="7650" b="1" spc="29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7650" b="1" spc="35" dirty="0">
                <a:solidFill>
                  <a:srgbClr val="FFFFFF"/>
                </a:solidFill>
                <a:latin typeface="Roboto"/>
                <a:cs typeface="Roboto"/>
              </a:rPr>
              <a:t>J</a:t>
            </a:r>
            <a:r>
              <a:rPr sz="7650" b="1" spc="-10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r>
              <a:rPr sz="7650" b="1" spc="29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7650" b="1" spc="20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endParaRPr sz="765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08671" y="1034417"/>
            <a:ext cx="11846560" cy="2369820"/>
          </a:xfrm>
          <a:prstGeom prst="rect">
            <a:avLst/>
          </a:prstGeom>
          <a:solidFill>
            <a:srgbClr val="458294"/>
          </a:solidFill>
          <a:ln w="11827">
            <a:solidFill>
              <a:srgbClr val="FFFFFF"/>
            </a:solidFill>
          </a:ln>
        </p:spPr>
        <p:txBody>
          <a:bodyPr vert="horz" wrap="square" lIns="0" tIns="379095" rIns="0" bIns="0" rtlCol="0">
            <a:spAutoFit/>
          </a:bodyPr>
          <a:lstStyle/>
          <a:p>
            <a:pPr marL="542925">
              <a:lnSpc>
                <a:spcPct val="100000"/>
              </a:lnSpc>
              <a:spcBef>
                <a:spcPts val="298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01</a:t>
            </a:r>
            <a:endParaRPr sz="6500">
              <a:latin typeface="Roboto"/>
              <a:cs typeface="Roboto"/>
            </a:endParaRPr>
          </a:p>
          <a:p>
            <a:pPr marL="542925">
              <a:lnSpc>
                <a:spcPct val="100000"/>
              </a:lnSpc>
              <a:spcBef>
                <a:spcPts val="580"/>
              </a:spcBef>
            </a:pPr>
            <a:r>
              <a:rPr sz="3000" spc="-5" dirty="0">
                <a:solidFill>
                  <a:srgbClr val="FFFFFF"/>
                </a:solidFill>
                <a:latin typeface="Roboto"/>
                <a:cs typeface="Roboto"/>
              </a:rPr>
              <a:t>TOLERANSI</a:t>
            </a:r>
            <a:endParaRPr sz="3000">
              <a:latin typeface="Roboto"/>
              <a:cs typeface="Robo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31676" y="4940141"/>
            <a:ext cx="409575" cy="409575"/>
            <a:chOff x="1031676" y="4940141"/>
            <a:chExt cx="409575" cy="409575"/>
          </a:xfrm>
        </p:grpSpPr>
        <p:sp>
          <p:nvSpPr>
            <p:cNvPr id="8" name="object 8"/>
            <p:cNvSpPr/>
            <p:nvPr/>
          </p:nvSpPr>
          <p:spPr>
            <a:xfrm>
              <a:off x="1031676" y="4940141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5557" y="5084019"/>
              <a:ext cx="114299" cy="114299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1031676" y="7865679"/>
            <a:ext cx="409575" cy="409575"/>
            <a:chOff x="1031676" y="7865679"/>
            <a:chExt cx="409575" cy="409575"/>
          </a:xfrm>
        </p:grpSpPr>
        <p:sp>
          <p:nvSpPr>
            <p:cNvPr id="11" name="object 11"/>
            <p:cNvSpPr/>
            <p:nvPr/>
          </p:nvSpPr>
          <p:spPr>
            <a:xfrm>
              <a:off x="1031676" y="7865679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5557" y="8009557"/>
              <a:ext cx="114299" cy="114299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2008671" y="3959950"/>
            <a:ext cx="11846560" cy="2369820"/>
          </a:xfrm>
          <a:prstGeom prst="rect">
            <a:avLst/>
          </a:prstGeom>
          <a:solidFill>
            <a:srgbClr val="458294"/>
          </a:solidFill>
          <a:ln w="11827">
            <a:solidFill>
              <a:srgbClr val="FFFFFF"/>
            </a:solidFill>
          </a:ln>
        </p:spPr>
        <p:txBody>
          <a:bodyPr vert="horz" wrap="square" lIns="0" tIns="379095" rIns="0" bIns="0" rtlCol="0">
            <a:spAutoFit/>
          </a:bodyPr>
          <a:lstStyle/>
          <a:p>
            <a:pPr marL="542925">
              <a:lnSpc>
                <a:spcPct val="100000"/>
              </a:lnSpc>
              <a:spcBef>
                <a:spcPts val="298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02</a:t>
            </a:r>
            <a:endParaRPr sz="6500">
              <a:latin typeface="Roboto"/>
              <a:cs typeface="Roboto"/>
            </a:endParaRPr>
          </a:p>
          <a:p>
            <a:pPr marL="542925">
              <a:lnSpc>
                <a:spcPct val="100000"/>
              </a:lnSpc>
              <a:spcBef>
                <a:spcPts val="580"/>
              </a:spcBef>
            </a:pPr>
            <a:r>
              <a:rPr sz="3000" spc="-10" dirty="0">
                <a:solidFill>
                  <a:srgbClr val="FFFFFF"/>
                </a:solidFill>
                <a:latin typeface="Roboto"/>
                <a:cs typeface="Roboto"/>
              </a:rPr>
              <a:t>MODERASI</a:t>
            </a:r>
            <a:endParaRPr sz="3000">
              <a:latin typeface="Roboto"/>
              <a:cs typeface="Robo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483691" y="9003773"/>
            <a:ext cx="7886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08671" y="6885485"/>
            <a:ext cx="11846560" cy="2369820"/>
          </a:xfrm>
          <a:prstGeom prst="rect">
            <a:avLst/>
          </a:prstGeom>
          <a:solidFill>
            <a:srgbClr val="458294"/>
          </a:solidFill>
          <a:ln w="11827">
            <a:solidFill>
              <a:srgbClr val="FFFFFF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542925">
              <a:lnSpc>
                <a:spcPct val="100000"/>
              </a:lnSpc>
              <a:spcBef>
                <a:spcPts val="88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03</a:t>
            </a:r>
            <a:endParaRPr sz="6500">
              <a:latin typeface="Roboto"/>
              <a:cs typeface="Roboto"/>
            </a:endParaRPr>
          </a:p>
          <a:p>
            <a:pPr marL="542925" marR="8216265">
              <a:lnSpc>
                <a:spcPts val="4200"/>
              </a:lnSpc>
              <a:spcBef>
                <a:spcPts val="220"/>
              </a:spcBef>
            </a:pPr>
            <a:r>
              <a:rPr sz="3000" spc="-15" dirty="0">
                <a:solidFill>
                  <a:srgbClr val="FFFFFF"/>
                </a:solidFill>
                <a:latin typeface="Roboto"/>
                <a:cs typeface="Roboto"/>
              </a:rPr>
              <a:t>KERUKUNAN</a:t>
            </a:r>
            <a:r>
              <a:rPr sz="3000" spc="-8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Roboto"/>
                <a:cs typeface="Roboto"/>
              </a:rPr>
              <a:t>DAN </a:t>
            </a:r>
            <a:r>
              <a:rPr sz="3000" spc="-7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Roboto"/>
                <a:cs typeface="Roboto"/>
              </a:rPr>
              <a:t>PERDAMAIAN</a:t>
            </a:r>
            <a:endParaRPr sz="30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07500"/>
              </a:lnSpc>
              <a:spcBef>
                <a:spcPts val="100"/>
              </a:spcBef>
            </a:pPr>
            <a:r>
              <a:rPr spc="10" dirty="0"/>
              <a:t>Bersikap </a:t>
            </a:r>
            <a:r>
              <a:rPr spc="5" dirty="0"/>
              <a:t>toleran </a:t>
            </a:r>
            <a:r>
              <a:rPr dirty="0"/>
              <a:t>terhadap </a:t>
            </a:r>
            <a:r>
              <a:rPr spc="15" dirty="0"/>
              <a:t>perbedaan </a:t>
            </a:r>
            <a:r>
              <a:rPr spc="20" dirty="0"/>
              <a:t> </a:t>
            </a:r>
            <a:r>
              <a:rPr spc="-15" dirty="0"/>
              <a:t>pandangan</a:t>
            </a:r>
            <a:r>
              <a:rPr spc="-10" dirty="0"/>
              <a:t> </a:t>
            </a:r>
            <a:r>
              <a:rPr spc="-15" dirty="0"/>
              <a:t>baik</a:t>
            </a:r>
            <a:r>
              <a:rPr spc="-5" dirty="0"/>
              <a:t> </a:t>
            </a:r>
            <a:r>
              <a:rPr spc="-10" dirty="0"/>
              <a:t>dalam</a:t>
            </a:r>
            <a:r>
              <a:rPr spc="-5" dirty="0"/>
              <a:t> </a:t>
            </a:r>
            <a:r>
              <a:rPr spc="-15" dirty="0"/>
              <a:t>masalah</a:t>
            </a:r>
            <a:r>
              <a:rPr spc="-5" dirty="0"/>
              <a:t> </a:t>
            </a:r>
            <a:r>
              <a:rPr spc="-15" dirty="0"/>
              <a:t>agama, </a:t>
            </a:r>
            <a:r>
              <a:rPr spc="-1230" dirty="0"/>
              <a:t> </a:t>
            </a:r>
            <a:r>
              <a:rPr spc="-15" dirty="0"/>
              <a:t>masalah</a:t>
            </a:r>
            <a:r>
              <a:rPr spc="-10" dirty="0"/>
              <a:t> kemasyarakatan, </a:t>
            </a:r>
            <a:r>
              <a:rPr spc="-15" dirty="0"/>
              <a:t>dan </a:t>
            </a:r>
            <a:r>
              <a:rPr spc="-10" dirty="0"/>
              <a:t> kebudayaan.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6000" y="8918002"/>
            <a:ext cx="788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50861" y="1958108"/>
            <a:ext cx="87852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spc="20" dirty="0">
                <a:latin typeface="Roboto"/>
                <a:cs typeface="Roboto"/>
              </a:rPr>
              <a:t>PENGERTIAN</a:t>
            </a:r>
            <a:r>
              <a:rPr sz="6000" b="0" spc="-65" dirty="0">
                <a:latin typeface="Roboto"/>
                <a:cs typeface="Roboto"/>
              </a:rPr>
              <a:t> </a:t>
            </a:r>
            <a:r>
              <a:rPr sz="6000" b="0" spc="-10" dirty="0">
                <a:latin typeface="Roboto"/>
                <a:cs typeface="Roboto"/>
              </a:rPr>
              <a:t>TOLERANSI</a:t>
            </a:r>
            <a:endParaRPr sz="60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8700" y="3328975"/>
            <a:ext cx="2231390" cy="2222500"/>
          </a:xfrm>
          <a:custGeom>
            <a:avLst/>
            <a:gdLst/>
            <a:ahLst/>
            <a:cxnLst/>
            <a:rect l="l" t="t" r="r" b="b"/>
            <a:pathLst>
              <a:path w="2231390" h="2222500">
                <a:moveTo>
                  <a:pt x="1358407" y="25399"/>
                </a:moveTo>
                <a:lnTo>
                  <a:pt x="872385" y="25399"/>
                </a:lnTo>
                <a:lnTo>
                  <a:pt x="968190" y="0"/>
                </a:lnTo>
                <a:lnTo>
                  <a:pt x="1262601" y="0"/>
                </a:lnTo>
                <a:lnTo>
                  <a:pt x="1358407" y="25399"/>
                </a:lnTo>
                <a:close/>
              </a:path>
              <a:path w="2231390" h="2222500">
                <a:moveTo>
                  <a:pt x="1310773" y="2209799"/>
                </a:moveTo>
                <a:lnTo>
                  <a:pt x="920018" y="2209799"/>
                </a:lnTo>
                <a:lnTo>
                  <a:pt x="688318" y="2146299"/>
                </a:lnTo>
                <a:lnTo>
                  <a:pt x="644188" y="2120899"/>
                </a:lnTo>
                <a:lnTo>
                  <a:pt x="600922" y="2095499"/>
                </a:lnTo>
                <a:lnTo>
                  <a:pt x="558573" y="2070099"/>
                </a:lnTo>
                <a:lnTo>
                  <a:pt x="517195" y="2044699"/>
                </a:lnTo>
                <a:lnTo>
                  <a:pt x="476843" y="2019299"/>
                </a:lnTo>
                <a:lnTo>
                  <a:pt x="437571" y="1993899"/>
                </a:lnTo>
                <a:lnTo>
                  <a:pt x="399432" y="1968499"/>
                </a:lnTo>
                <a:lnTo>
                  <a:pt x="362481" y="1930399"/>
                </a:lnTo>
                <a:lnTo>
                  <a:pt x="326772" y="1892299"/>
                </a:lnTo>
                <a:lnTo>
                  <a:pt x="292511" y="1866899"/>
                </a:lnTo>
                <a:lnTo>
                  <a:pt x="260030" y="1828799"/>
                </a:lnTo>
                <a:lnTo>
                  <a:pt x="229350" y="1790699"/>
                </a:lnTo>
                <a:lnTo>
                  <a:pt x="200494" y="1752599"/>
                </a:lnTo>
                <a:lnTo>
                  <a:pt x="173482" y="1701799"/>
                </a:lnTo>
                <a:lnTo>
                  <a:pt x="148336" y="1663699"/>
                </a:lnTo>
                <a:lnTo>
                  <a:pt x="125078" y="1625599"/>
                </a:lnTo>
                <a:lnTo>
                  <a:pt x="103729" y="1574799"/>
                </a:lnTo>
                <a:lnTo>
                  <a:pt x="84312" y="1536699"/>
                </a:lnTo>
                <a:lnTo>
                  <a:pt x="66847" y="1485899"/>
                </a:lnTo>
                <a:lnTo>
                  <a:pt x="51355" y="1447799"/>
                </a:lnTo>
                <a:lnTo>
                  <a:pt x="37860" y="1396999"/>
                </a:lnTo>
                <a:lnTo>
                  <a:pt x="26381" y="1346199"/>
                </a:lnTo>
                <a:lnTo>
                  <a:pt x="16941" y="1308099"/>
                </a:lnTo>
                <a:lnTo>
                  <a:pt x="9562" y="1257299"/>
                </a:lnTo>
                <a:lnTo>
                  <a:pt x="4264" y="1206499"/>
                </a:lnTo>
                <a:lnTo>
                  <a:pt x="1069" y="1155699"/>
                </a:lnTo>
                <a:lnTo>
                  <a:pt x="0" y="1104899"/>
                </a:lnTo>
                <a:lnTo>
                  <a:pt x="1069" y="1054099"/>
                </a:lnTo>
                <a:lnTo>
                  <a:pt x="4264" y="1015999"/>
                </a:lnTo>
                <a:lnTo>
                  <a:pt x="9562" y="965199"/>
                </a:lnTo>
                <a:lnTo>
                  <a:pt x="16941" y="914399"/>
                </a:lnTo>
                <a:lnTo>
                  <a:pt x="26381" y="863599"/>
                </a:lnTo>
                <a:lnTo>
                  <a:pt x="37860" y="812799"/>
                </a:lnTo>
                <a:lnTo>
                  <a:pt x="51355" y="774699"/>
                </a:lnTo>
                <a:lnTo>
                  <a:pt x="66847" y="723899"/>
                </a:lnTo>
                <a:lnTo>
                  <a:pt x="84312" y="685799"/>
                </a:lnTo>
                <a:lnTo>
                  <a:pt x="103729" y="634999"/>
                </a:lnTo>
                <a:lnTo>
                  <a:pt x="125078" y="596899"/>
                </a:lnTo>
                <a:lnTo>
                  <a:pt x="148336" y="546099"/>
                </a:lnTo>
                <a:lnTo>
                  <a:pt x="173482" y="507999"/>
                </a:lnTo>
                <a:lnTo>
                  <a:pt x="200494" y="469899"/>
                </a:lnTo>
                <a:lnTo>
                  <a:pt x="229350" y="431799"/>
                </a:lnTo>
                <a:lnTo>
                  <a:pt x="260030" y="393699"/>
                </a:lnTo>
                <a:lnTo>
                  <a:pt x="292511" y="355599"/>
                </a:lnTo>
                <a:lnTo>
                  <a:pt x="326772" y="317499"/>
                </a:lnTo>
                <a:lnTo>
                  <a:pt x="362481" y="292099"/>
                </a:lnTo>
                <a:lnTo>
                  <a:pt x="399432" y="253999"/>
                </a:lnTo>
                <a:lnTo>
                  <a:pt x="437571" y="228599"/>
                </a:lnTo>
                <a:lnTo>
                  <a:pt x="476843" y="190499"/>
                </a:lnTo>
                <a:lnTo>
                  <a:pt x="517195" y="165099"/>
                </a:lnTo>
                <a:lnTo>
                  <a:pt x="558573" y="139699"/>
                </a:lnTo>
                <a:lnTo>
                  <a:pt x="600922" y="114299"/>
                </a:lnTo>
                <a:lnTo>
                  <a:pt x="644188" y="101599"/>
                </a:lnTo>
                <a:lnTo>
                  <a:pt x="688318" y="76199"/>
                </a:lnTo>
                <a:lnTo>
                  <a:pt x="778950" y="50799"/>
                </a:lnTo>
                <a:lnTo>
                  <a:pt x="825344" y="25399"/>
                </a:lnTo>
                <a:lnTo>
                  <a:pt x="1405448" y="25399"/>
                </a:lnTo>
                <a:lnTo>
                  <a:pt x="1451842" y="50799"/>
                </a:lnTo>
                <a:lnTo>
                  <a:pt x="1497535" y="63499"/>
                </a:lnTo>
                <a:lnTo>
                  <a:pt x="1017350" y="63499"/>
                </a:lnTo>
                <a:lnTo>
                  <a:pt x="968990" y="76199"/>
                </a:lnTo>
                <a:lnTo>
                  <a:pt x="921153" y="76199"/>
                </a:lnTo>
                <a:lnTo>
                  <a:pt x="736222" y="126999"/>
                </a:lnTo>
                <a:lnTo>
                  <a:pt x="691893" y="152399"/>
                </a:lnTo>
                <a:lnTo>
                  <a:pt x="648446" y="165099"/>
                </a:lnTo>
                <a:lnTo>
                  <a:pt x="605940" y="190499"/>
                </a:lnTo>
                <a:lnTo>
                  <a:pt x="564436" y="215899"/>
                </a:lnTo>
                <a:lnTo>
                  <a:pt x="523992" y="241299"/>
                </a:lnTo>
                <a:lnTo>
                  <a:pt x="484670" y="266699"/>
                </a:lnTo>
                <a:lnTo>
                  <a:pt x="446528" y="304799"/>
                </a:lnTo>
                <a:lnTo>
                  <a:pt x="409627" y="330199"/>
                </a:lnTo>
                <a:lnTo>
                  <a:pt x="374027" y="368299"/>
                </a:lnTo>
                <a:lnTo>
                  <a:pt x="340022" y="406399"/>
                </a:lnTo>
                <a:lnTo>
                  <a:pt x="307884" y="444499"/>
                </a:lnTo>
                <a:lnTo>
                  <a:pt x="277638" y="482599"/>
                </a:lnTo>
                <a:lnTo>
                  <a:pt x="249309" y="520699"/>
                </a:lnTo>
                <a:lnTo>
                  <a:pt x="222922" y="558799"/>
                </a:lnTo>
                <a:lnTo>
                  <a:pt x="198502" y="596899"/>
                </a:lnTo>
                <a:lnTo>
                  <a:pt x="176074" y="647699"/>
                </a:lnTo>
                <a:lnTo>
                  <a:pt x="155664" y="685799"/>
                </a:lnTo>
                <a:lnTo>
                  <a:pt x="137295" y="723899"/>
                </a:lnTo>
                <a:lnTo>
                  <a:pt x="120994" y="774699"/>
                </a:lnTo>
                <a:lnTo>
                  <a:pt x="106785" y="825499"/>
                </a:lnTo>
                <a:lnTo>
                  <a:pt x="94693" y="863599"/>
                </a:lnTo>
                <a:lnTo>
                  <a:pt x="84743" y="914399"/>
                </a:lnTo>
                <a:lnTo>
                  <a:pt x="76961" y="965199"/>
                </a:lnTo>
                <a:lnTo>
                  <a:pt x="71372" y="1015999"/>
                </a:lnTo>
                <a:lnTo>
                  <a:pt x="67999" y="1054099"/>
                </a:lnTo>
                <a:lnTo>
                  <a:pt x="66870" y="1104899"/>
                </a:lnTo>
                <a:lnTo>
                  <a:pt x="67999" y="1155699"/>
                </a:lnTo>
                <a:lnTo>
                  <a:pt x="71372" y="1206499"/>
                </a:lnTo>
                <a:lnTo>
                  <a:pt x="76961" y="1257299"/>
                </a:lnTo>
                <a:lnTo>
                  <a:pt x="84743" y="1308099"/>
                </a:lnTo>
                <a:lnTo>
                  <a:pt x="94693" y="1346199"/>
                </a:lnTo>
                <a:lnTo>
                  <a:pt x="106785" y="1396999"/>
                </a:lnTo>
                <a:lnTo>
                  <a:pt x="120994" y="1447799"/>
                </a:lnTo>
                <a:lnTo>
                  <a:pt x="137295" y="1485899"/>
                </a:lnTo>
                <a:lnTo>
                  <a:pt x="155664" y="1536699"/>
                </a:lnTo>
                <a:lnTo>
                  <a:pt x="176074" y="1574799"/>
                </a:lnTo>
                <a:lnTo>
                  <a:pt x="198502" y="1612899"/>
                </a:lnTo>
                <a:lnTo>
                  <a:pt x="222922" y="1663699"/>
                </a:lnTo>
                <a:lnTo>
                  <a:pt x="249309" y="1701799"/>
                </a:lnTo>
                <a:lnTo>
                  <a:pt x="277638" y="1739899"/>
                </a:lnTo>
                <a:lnTo>
                  <a:pt x="307885" y="1777999"/>
                </a:lnTo>
                <a:lnTo>
                  <a:pt x="340022" y="1816099"/>
                </a:lnTo>
                <a:lnTo>
                  <a:pt x="374027" y="1854199"/>
                </a:lnTo>
                <a:lnTo>
                  <a:pt x="409627" y="1879599"/>
                </a:lnTo>
                <a:lnTo>
                  <a:pt x="446528" y="1917699"/>
                </a:lnTo>
                <a:lnTo>
                  <a:pt x="484670" y="1943099"/>
                </a:lnTo>
                <a:lnTo>
                  <a:pt x="523992" y="1981199"/>
                </a:lnTo>
                <a:lnTo>
                  <a:pt x="564436" y="2006599"/>
                </a:lnTo>
                <a:lnTo>
                  <a:pt x="605940" y="2031999"/>
                </a:lnTo>
                <a:lnTo>
                  <a:pt x="648446" y="2044699"/>
                </a:lnTo>
                <a:lnTo>
                  <a:pt x="691893" y="2070099"/>
                </a:lnTo>
                <a:lnTo>
                  <a:pt x="736222" y="2082799"/>
                </a:lnTo>
                <a:lnTo>
                  <a:pt x="781372" y="2108199"/>
                </a:lnTo>
                <a:lnTo>
                  <a:pt x="873897" y="2133599"/>
                </a:lnTo>
                <a:lnTo>
                  <a:pt x="921153" y="2133599"/>
                </a:lnTo>
                <a:lnTo>
                  <a:pt x="1017350" y="2158999"/>
                </a:lnTo>
                <a:lnTo>
                  <a:pt x="1497535" y="2158999"/>
                </a:lnTo>
                <a:lnTo>
                  <a:pt x="1310773" y="2209799"/>
                </a:lnTo>
                <a:close/>
              </a:path>
              <a:path w="2231390" h="2222500">
                <a:moveTo>
                  <a:pt x="1497535" y="2158999"/>
                </a:moveTo>
                <a:lnTo>
                  <a:pt x="1213442" y="2158999"/>
                </a:lnTo>
                <a:lnTo>
                  <a:pt x="1309639" y="2133599"/>
                </a:lnTo>
                <a:lnTo>
                  <a:pt x="1356894" y="2133599"/>
                </a:lnTo>
                <a:lnTo>
                  <a:pt x="1449419" y="2108199"/>
                </a:lnTo>
                <a:lnTo>
                  <a:pt x="1494570" y="2082799"/>
                </a:lnTo>
                <a:lnTo>
                  <a:pt x="1538898" y="2070099"/>
                </a:lnTo>
                <a:lnTo>
                  <a:pt x="1582345" y="2044699"/>
                </a:lnTo>
                <a:lnTo>
                  <a:pt x="1624851" y="2031999"/>
                </a:lnTo>
                <a:lnTo>
                  <a:pt x="1666356" y="2006599"/>
                </a:lnTo>
                <a:lnTo>
                  <a:pt x="1706799" y="1981199"/>
                </a:lnTo>
                <a:lnTo>
                  <a:pt x="1746122" y="1943099"/>
                </a:lnTo>
                <a:lnTo>
                  <a:pt x="1784263" y="1917699"/>
                </a:lnTo>
                <a:lnTo>
                  <a:pt x="1821164" y="1879599"/>
                </a:lnTo>
                <a:lnTo>
                  <a:pt x="1856764" y="1854199"/>
                </a:lnTo>
                <a:lnTo>
                  <a:pt x="1890769" y="1816099"/>
                </a:lnTo>
                <a:lnTo>
                  <a:pt x="1922907" y="1777999"/>
                </a:lnTo>
                <a:lnTo>
                  <a:pt x="1953153" y="1739899"/>
                </a:lnTo>
                <a:lnTo>
                  <a:pt x="1981482" y="1701799"/>
                </a:lnTo>
                <a:lnTo>
                  <a:pt x="2007869" y="1663699"/>
                </a:lnTo>
                <a:lnTo>
                  <a:pt x="2032289" y="1612899"/>
                </a:lnTo>
                <a:lnTo>
                  <a:pt x="2054717" y="1574799"/>
                </a:lnTo>
                <a:lnTo>
                  <a:pt x="2075128" y="1536699"/>
                </a:lnTo>
                <a:lnTo>
                  <a:pt x="2093496" y="1485899"/>
                </a:lnTo>
                <a:lnTo>
                  <a:pt x="2109798" y="1447799"/>
                </a:lnTo>
                <a:lnTo>
                  <a:pt x="2124007" y="1396999"/>
                </a:lnTo>
                <a:lnTo>
                  <a:pt x="2136099" y="1346199"/>
                </a:lnTo>
                <a:lnTo>
                  <a:pt x="2146048" y="1308099"/>
                </a:lnTo>
                <a:lnTo>
                  <a:pt x="2153830" y="1257299"/>
                </a:lnTo>
                <a:lnTo>
                  <a:pt x="2159420" y="1206499"/>
                </a:lnTo>
                <a:lnTo>
                  <a:pt x="2162792" y="1155699"/>
                </a:lnTo>
                <a:lnTo>
                  <a:pt x="2163922" y="1104899"/>
                </a:lnTo>
                <a:lnTo>
                  <a:pt x="2162792" y="1054099"/>
                </a:lnTo>
                <a:lnTo>
                  <a:pt x="2159420" y="1015999"/>
                </a:lnTo>
                <a:lnTo>
                  <a:pt x="2153830" y="965199"/>
                </a:lnTo>
                <a:lnTo>
                  <a:pt x="2146048" y="914399"/>
                </a:lnTo>
                <a:lnTo>
                  <a:pt x="2136099" y="863599"/>
                </a:lnTo>
                <a:lnTo>
                  <a:pt x="2124007" y="825499"/>
                </a:lnTo>
                <a:lnTo>
                  <a:pt x="2109798" y="774699"/>
                </a:lnTo>
                <a:lnTo>
                  <a:pt x="2093496" y="723899"/>
                </a:lnTo>
                <a:lnTo>
                  <a:pt x="2075128" y="685799"/>
                </a:lnTo>
                <a:lnTo>
                  <a:pt x="2054717" y="647699"/>
                </a:lnTo>
                <a:lnTo>
                  <a:pt x="2032289" y="596899"/>
                </a:lnTo>
                <a:lnTo>
                  <a:pt x="2007869" y="558799"/>
                </a:lnTo>
                <a:lnTo>
                  <a:pt x="1981482" y="520699"/>
                </a:lnTo>
                <a:lnTo>
                  <a:pt x="1953153" y="482599"/>
                </a:lnTo>
                <a:lnTo>
                  <a:pt x="1922907" y="444499"/>
                </a:lnTo>
                <a:lnTo>
                  <a:pt x="1890769" y="406399"/>
                </a:lnTo>
                <a:lnTo>
                  <a:pt x="1856764" y="368299"/>
                </a:lnTo>
                <a:lnTo>
                  <a:pt x="1821164" y="330199"/>
                </a:lnTo>
                <a:lnTo>
                  <a:pt x="1784263" y="304799"/>
                </a:lnTo>
                <a:lnTo>
                  <a:pt x="1746122" y="266699"/>
                </a:lnTo>
                <a:lnTo>
                  <a:pt x="1706799" y="241299"/>
                </a:lnTo>
                <a:lnTo>
                  <a:pt x="1666356" y="215899"/>
                </a:lnTo>
                <a:lnTo>
                  <a:pt x="1624851" y="190499"/>
                </a:lnTo>
                <a:lnTo>
                  <a:pt x="1582345" y="165099"/>
                </a:lnTo>
                <a:lnTo>
                  <a:pt x="1538898" y="152399"/>
                </a:lnTo>
                <a:lnTo>
                  <a:pt x="1494570" y="126999"/>
                </a:lnTo>
                <a:lnTo>
                  <a:pt x="1309639" y="76199"/>
                </a:lnTo>
                <a:lnTo>
                  <a:pt x="1261801" y="76199"/>
                </a:lnTo>
                <a:lnTo>
                  <a:pt x="1213442" y="63499"/>
                </a:lnTo>
                <a:lnTo>
                  <a:pt x="1497535" y="63499"/>
                </a:lnTo>
                <a:lnTo>
                  <a:pt x="1542474" y="76199"/>
                </a:lnTo>
                <a:lnTo>
                  <a:pt x="1586603" y="101599"/>
                </a:lnTo>
                <a:lnTo>
                  <a:pt x="1629870" y="114299"/>
                </a:lnTo>
                <a:lnTo>
                  <a:pt x="1672219" y="139699"/>
                </a:lnTo>
                <a:lnTo>
                  <a:pt x="1713596" y="165099"/>
                </a:lnTo>
                <a:lnTo>
                  <a:pt x="1753948" y="190499"/>
                </a:lnTo>
                <a:lnTo>
                  <a:pt x="1793221" y="228599"/>
                </a:lnTo>
                <a:lnTo>
                  <a:pt x="1831359" y="253999"/>
                </a:lnTo>
                <a:lnTo>
                  <a:pt x="1868310" y="292099"/>
                </a:lnTo>
                <a:lnTo>
                  <a:pt x="1904019" y="317499"/>
                </a:lnTo>
                <a:lnTo>
                  <a:pt x="1938280" y="355599"/>
                </a:lnTo>
                <a:lnTo>
                  <a:pt x="1970761" y="393699"/>
                </a:lnTo>
                <a:lnTo>
                  <a:pt x="2001441" y="431799"/>
                </a:lnTo>
                <a:lnTo>
                  <a:pt x="2030298" y="469899"/>
                </a:lnTo>
                <a:lnTo>
                  <a:pt x="2057310" y="507999"/>
                </a:lnTo>
                <a:lnTo>
                  <a:pt x="2082455" y="546099"/>
                </a:lnTo>
                <a:lnTo>
                  <a:pt x="2105713" y="596899"/>
                </a:lnTo>
                <a:lnTo>
                  <a:pt x="2127062" y="634999"/>
                </a:lnTo>
                <a:lnTo>
                  <a:pt x="2146479" y="685799"/>
                </a:lnTo>
                <a:lnTo>
                  <a:pt x="2163945" y="723899"/>
                </a:lnTo>
                <a:lnTo>
                  <a:pt x="2179436" y="774699"/>
                </a:lnTo>
                <a:lnTo>
                  <a:pt x="2192932" y="812799"/>
                </a:lnTo>
                <a:lnTo>
                  <a:pt x="2204410" y="863599"/>
                </a:lnTo>
                <a:lnTo>
                  <a:pt x="2213850" y="914399"/>
                </a:lnTo>
                <a:lnTo>
                  <a:pt x="2221230" y="965199"/>
                </a:lnTo>
                <a:lnTo>
                  <a:pt x="2226528" y="1015999"/>
                </a:lnTo>
                <a:lnTo>
                  <a:pt x="2229722" y="1054099"/>
                </a:lnTo>
                <a:lnTo>
                  <a:pt x="2230792" y="1104899"/>
                </a:lnTo>
                <a:lnTo>
                  <a:pt x="2229722" y="1155699"/>
                </a:lnTo>
                <a:lnTo>
                  <a:pt x="2226528" y="1206499"/>
                </a:lnTo>
                <a:lnTo>
                  <a:pt x="2221230" y="1257299"/>
                </a:lnTo>
                <a:lnTo>
                  <a:pt x="2213850" y="1308099"/>
                </a:lnTo>
                <a:lnTo>
                  <a:pt x="2204410" y="1346199"/>
                </a:lnTo>
                <a:lnTo>
                  <a:pt x="2192932" y="1396999"/>
                </a:lnTo>
                <a:lnTo>
                  <a:pt x="2179436" y="1447799"/>
                </a:lnTo>
                <a:lnTo>
                  <a:pt x="2163945" y="1485899"/>
                </a:lnTo>
                <a:lnTo>
                  <a:pt x="2146479" y="1536699"/>
                </a:lnTo>
                <a:lnTo>
                  <a:pt x="2127062" y="1574799"/>
                </a:lnTo>
                <a:lnTo>
                  <a:pt x="2105713" y="1625599"/>
                </a:lnTo>
                <a:lnTo>
                  <a:pt x="2082455" y="1663699"/>
                </a:lnTo>
                <a:lnTo>
                  <a:pt x="2057310" y="1701799"/>
                </a:lnTo>
                <a:lnTo>
                  <a:pt x="2030298" y="1752599"/>
                </a:lnTo>
                <a:lnTo>
                  <a:pt x="2001441" y="1790699"/>
                </a:lnTo>
                <a:lnTo>
                  <a:pt x="1970761" y="1828799"/>
                </a:lnTo>
                <a:lnTo>
                  <a:pt x="1938280" y="1866899"/>
                </a:lnTo>
                <a:lnTo>
                  <a:pt x="1904019" y="1892299"/>
                </a:lnTo>
                <a:lnTo>
                  <a:pt x="1868310" y="1930399"/>
                </a:lnTo>
                <a:lnTo>
                  <a:pt x="1831359" y="1968499"/>
                </a:lnTo>
                <a:lnTo>
                  <a:pt x="1793221" y="1993899"/>
                </a:lnTo>
                <a:lnTo>
                  <a:pt x="1753948" y="2019299"/>
                </a:lnTo>
                <a:lnTo>
                  <a:pt x="1713596" y="2044699"/>
                </a:lnTo>
                <a:lnTo>
                  <a:pt x="1672219" y="2070099"/>
                </a:lnTo>
                <a:lnTo>
                  <a:pt x="1629869" y="2095499"/>
                </a:lnTo>
                <a:lnTo>
                  <a:pt x="1586603" y="2120899"/>
                </a:lnTo>
                <a:lnTo>
                  <a:pt x="1542474" y="2146299"/>
                </a:lnTo>
                <a:lnTo>
                  <a:pt x="1497535" y="2158999"/>
                </a:lnTo>
                <a:close/>
              </a:path>
              <a:path w="2231390" h="2222500">
                <a:moveTo>
                  <a:pt x="1213945" y="2222499"/>
                </a:moveTo>
                <a:lnTo>
                  <a:pt x="1016847" y="2222499"/>
                </a:lnTo>
                <a:lnTo>
                  <a:pt x="968190" y="2209799"/>
                </a:lnTo>
                <a:lnTo>
                  <a:pt x="1262601" y="2209799"/>
                </a:lnTo>
                <a:lnTo>
                  <a:pt x="1213945" y="22224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24685" y="3954525"/>
            <a:ext cx="440690" cy="894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700" b="1" spc="-5" dirty="0">
                <a:latin typeface="Roboto"/>
                <a:cs typeface="Roboto"/>
              </a:rPr>
              <a:t>1</a:t>
            </a:r>
            <a:endParaRPr sz="5700">
              <a:latin typeface="Roboto"/>
              <a:cs typeface="Robo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11422" y="3328975"/>
            <a:ext cx="2231390" cy="2222500"/>
          </a:xfrm>
          <a:custGeom>
            <a:avLst/>
            <a:gdLst/>
            <a:ahLst/>
            <a:cxnLst/>
            <a:rect l="l" t="t" r="r" b="b"/>
            <a:pathLst>
              <a:path w="2231390" h="2222500">
                <a:moveTo>
                  <a:pt x="1358407" y="25399"/>
                </a:moveTo>
                <a:lnTo>
                  <a:pt x="872385" y="25399"/>
                </a:lnTo>
                <a:lnTo>
                  <a:pt x="968190" y="0"/>
                </a:lnTo>
                <a:lnTo>
                  <a:pt x="1262601" y="0"/>
                </a:lnTo>
                <a:lnTo>
                  <a:pt x="1358407" y="25399"/>
                </a:lnTo>
                <a:close/>
              </a:path>
              <a:path w="2231390" h="2222500">
                <a:moveTo>
                  <a:pt x="1310773" y="2209799"/>
                </a:moveTo>
                <a:lnTo>
                  <a:pt x="920018" y="2209799"/>
                </a:lnTo>
                <a:lnTo>
                  <a:pt x="688318" y="2146299"/>
                </a:lnTo>
                <a:lnTo>
                  <a:pt x="644188" y="2120899"/>
                </a:lnTo>
                <a:lnTo>
                  <a:pt x="600922" y="2095499"/>
                </a:lnTo>
                <a:lnTo>
                  <a:pt x="558573" y="2070099"/>
                </a:lnTo>
                <a:lnTo>
                  <a:pt x="517195" y="2044699"/>
                </a:lnTo>
                <a:lnTo>
                  <a:pt x="476843" y="2019299"/>
                </a:lnTo>
                <a:lnTo>
                  <a:pt x="437571" y="1993899"/>
                </a:lnTo>
                <a:lnTo>
                  <a:pt x="399432" y="1968499"/>
                </a:lnTo>
                <a:lnTo>
                  <a:pt x="362481" y="1930399"/>
                </a:lnTo>
                <a:lnTo>
                  <a:pt x="326772" y="1892299"/>
                </a:lnTo>
                <a:lnTo>
                  <a:pt x="292511" y="1866899"/>
                </a:lnTo>
                <a:lnTo>
                  <a:pt x="260030" y="1828799"/>
                </a:lnTo>
                <a:lnTo>
                  <a:pt x="229350" y="1790699"/>
                </a:lnTo>
                <a:lnTo>
                  <a:pt x="200494" y="1752599"/>
                </a:lnTo>
                <a:lnTo>
                  <a:pt x="173482" y="1701799"/>
                </a:lnTo>
                <a:lnTo>
                  <a:pt x="148336" y="1663699"/>
                </a:lnTo>
                <a:lnTo>
                  <a:pt x="125078" y="1625599"/>
                </a:lnTo>
                <a:lnTo>
                  <a:pt x="103729" y="1574799"/>
                </a:lnTo>
                <a:lnTo>
                  <a:pt x="84312" y="1536699"/>
                </a:lnTo>
                <a:lnTo>
                  <a:pt x="66847" y="1485899"/>
                </a:lnTo>
                <a:lnTo>
                  <a:pt x="51355" y="1447799"/>
                </a:lnTo>
                <a:lnTo>
                  <a:pt x="37860" y="1396999"/>
                </a:lnTo>
                <a:lnTo>
                  <a:pt x="26381" y="1346199"/>
                </a:lnTo>
                <a:lnTo>
                  <a:pt x="16941" y="1308099"/>
                </a:lnTo>
                <a:lnTo>
                  <a:pt x="9562" y="1257299"/>
                </a:lnTo>
                <a:lnTo>
                  <a:pt x="4264" y="1206499"/>
                </a:lnTo>
                <a:lnTo>
                  <a:pt x="1069" y="1155699"/>
                </a:lnTo>
                <a:lnTo>
                  <a:pt x="0" y="1104899"/>
                </a:lnTo>
                <a:lnTo>
                  <a:pt x="1069" y="1054099"/>
                </a:lnTo>
                <a:lnTo>
                  <a:pt x="4264" y="1015999"/>
                </a:lnTo>
                <a:lnTo>
                  <a:pt x="9562" y="965199"/>
                </a:lnTo>
                <a:lnTo>
                  <a:pt x="16941" y="914399"/>
                </a:lnTo>
                <a:lnTo>
                  <a:pt x="26381" y="863599"/>
                </a:lnTo>
                <a:lnTo>
                  <a:pt x="37860" y="812799"/>
                </a:lnTo>
                <a:lnTo>
                  <a:pt x="51355" y="774699"/>
                </a:lnTo>
                <a:lnTo>
                  <a:pt x="66847" y="723899"/>
                </a:lnTo>
                <a:lnTo>
                  <a:pt x="84312" y="685799"/>
                </a:lnTo>
                <a:lnTo>
                  <a:pt x="103729" y="634999"/>
                </a:lnTo>
                <a:lnTo>
                  <a:pt x="125078" y="596899"/>
                </a:lnTo>
                <a:lnTo>
                  <a:pt x="148336" y="546099"/>
                </a:lnTo>
                <a:lnTo>
                  <a:pt x="173482" y="507999"/>
                </a:lnTo>
                <a:lnTo>
                  <a:pt x="200494" y="469899"/>
                </a:lnTo>
                <a:lnTo>
                  <a:pt x="229350" y="431799"/>
                </a:lnTo>
                <a:lnTo>
                  <a:pt x="260030" y="393699"/>
                </a:lnTo>
                <a:lnTo>
                  <a:pt x="292511" y="355599"/>
                </a:lnTo>
                <a:lnTo>
                  <a:pt x="326772" y="317499"/>
                </a:lnTo>
                <a:lnTo>
                  <a:pt x="362481" y="292099"/>
                </a:lnTo>
                <a:lnTo>
                  <a:pt x="399432" y="253999"/>
                </a:lnTo>
                <a:lnTo>
                  <a:pt x="437571" y="228599"/>
                </a:lnTo>
                <a:lnTo>
                  <a:pt x="476843" y="190499"/>
                </a:lnTo>
                <a:lnTo>
                  <a:pt x="517195" y="165099"/>
                </a:lnTo>
                <a:lnTo>
                  <a:pt x="558573" y="139699"/>
                </a:lnTo>
                <a:lnTo>
                  <a:pt x="600922" y="114299"/>
                </a:lnTo>
                <a:lnTo>
                  <a:pt x="644188" y="101599"/>
                </a:lnTo>
                <a:lnTo>
                  <a:pt x="688318" y="76199"/>
                </a:lnTo>
                <a:lnTo>
                  <a:pt x="778950" y="50799"/>
                </a:lnTo>
                <a:lnTo>
                  <a:pt x="825344" y="25399"/>
                </a:lnTo>
                <a:lnTo>
                  <a:pt x="1405448" y="25399"/>
                </a:lnTo>
                <a:lnTo>
                  <a:pt x="1451842" y="50799"/>
                </a:lnTo>
                <a:lnTo>
                  <a:pt x="1497535" y="63499"/>
                </a:lnTo>
                <a:lnTo>
                  <a:pt x="1017350" y="63499"/>
                </a:lnTo>
                <a:lnTo>
                  <a:pt x="968990" y="76199"/>
                </a:lnTo>
                <a:lnTo>
                  <a:pt x="921153" y="76199"/>
                </a:lnTo>
                <a:lnTo>
                  <a:pt x="736222" y="126999"/>
                </a:lnTo>
                <a:lnTo>
                  <a:pt x="691893" y="152399"/>
                </a:lnTo>
                <a:lnTo>
                  <a:pt x="648446" y="165099"/>
                </a:lnTo>
                <a:lnTo>
                  <a:pt x="605940" y="190499"/>
                </a:lnTo>
                <a:lnTo>
                  <a:pt x="564436" y="215899"/>
                </a:lnTo>
                <a:lnTo>
                  <a:pt x="523992" y="241299"/>
                </a:lnTo>
                <a:lnTo>
                  <a:pt x="484670" y="266699"/>
                </a:lnTo>
                <a:lnTo>
                  <a:pt x="446528" y="304799"/>
                </a:lnTo>
                <a:lnTo>
                  <a:pt x="409627" y="330199"/>
                </a:lnTo>
                <a:lnTo>
                  <a:pt x="374027" y="368299"/>
                </a:lnTo>
                <a:lnTo>
                  <a:pt x="340022" y="406399"/>
                </a:lnTo>
                <a:lnTo>
                  <a:pt x="307884" y="444499"/>
                </a:lnTo>
                <a:lnTo>
                  <a:pt x="277638" y="482599"/>
                </a:lnTo>
                <a:lnTo>
                  <a:pt x="249309" y="520699"/>
                </a:lnTo>
                <a:lnTo>
                  <a:pt x="222922" y="558799"/>
                </a:lnTo>
                <a:lnTo>
                  <a:pt x="198502" y="596899"/>
                </a:lnTo>
                <a:lnTo>
                  <a:pt x="176074" y="647699"/>
                </a:lnTo>
                <a:lnTo>
                  <a:pt x="155664" y="685799"/>
                </a:lnTo>
                <a:lnTo>
                  <a:pt x="137295" y="723899"/>
                </a:lnTo>
                <a:lnTo>
                  <a:pt x="120994" y="774699"/>
                </a:lnTo>
                <a:lnTo>
                  <a:pt x="106785" y="825499"/>
                </a:lnTo>
                <a:lnTo>
                  <a:pt x="94693" y="863599"/>
                </a:lnTo>
                <a:lnTo>
                  <a:pt x="84743" y="914399"/>
                </a:lnTo>
                <a:lnTo>
                  <a:pt x="76961" y="965199"/>
                </a:lnTo>
                <a:lnTo>
                  <a:pt x="71372" y="1015999"/>
                </a:lnTo>
                <a:lnTo>
                  <a:pt x="67999" y="1054099"/>
                </a:lnTo>
                <a:lnTo>
                  <a:pt x="66870" y="1104899"/>
                </a:lnTo>
                <a:lnTo>
                  <a:pt x="67999" y="1155699"/>
                </a:lnTo>
                <a:lnTo>
                  <a:pt x="71372" y="1206499"/>
                </a:lnTo>
                <a:lnTo>
                  <a:pt x="76961" y="1257299"/>
                </a:lnTo>
                <a:lnTo>
                  <a:pt x="84743" y="1308099"/>
                </a:lnTo>
                <a:lnTo>
                  <a:pt x="94693" y="1346199"/>
                </a:lnTo>
                <a:lnTo>
                  <a:pt x="106785" y="1396999"/>
                </a:lnTo>
                <a:lnTo>
                  <a:pt x="120994" y="1447799"/>
                </a:lnTo>
                <a:lnTo>
                  <a:pt x="137295" y="1485899"/>
                </a:lnTo>
                <a:lnTo>
                  <a:pt x="155664" y="1536699"/>
                </a:lnTo>
                <a:lnTo>
                  <a:pt x="176074" y="1574799"/>
                </a:lnTo>
                <a:lnTo>
                  <a:pt x="198502" y="1612899"/>
                </a:lnTo>
                <a:lnTo>
                  <a:pt x="222922" y="1663699"/>
                </a:lnTo>
                <a:lnTo>
                  <a:pt x="249309" y="1701799"/>
                </a:lnTo>
                <a:lnTo>
                  <a:pt x="277638" y="1739899"/>
                </a:lnTo>
                <a:lnTo>
                  <a:pt x="307885" y="1777999"/>
                </a:lnTo>
                <a:lnTo>
                  <a:pt x="340022" y="1816099"/>
                </a:lnTo>
                <a:lnTo>
                  <a:pt x="374027" y="1854199"/>
                </a:lnTo>
                <a:lnTo>
                  <a:pt x="409627" y="1879599"/>
                </a:lnTo>
                <a:lnTo>
                  <a:pt x="446528" y="1917699"/>
                </a:lnTo>
                <a:lnTo>
                  <a:pt x="484670" y="1943099"/>
                </a:lnTo>
                <a:lnTo>
                  <a:pt x="523992" y="1981199"/>
                </a:lnTo>
                <a:lnTo>
                  <a:pt x="564436" y="2006599"/>
                </a:lnTo>
                <a:lnTo>
                  <a:pt x="605940" y="2031999"/>
                </a:lnTo>
                <a:lnTo>
                  <a:pt x="648446" y="2044699"/>
                </a:lnTo>
                <a:lnTo>
                  <a:pt x="691893" y="2070099"/>
                </a:lnTo>
                <a:lnTo>
                  <a:pt x="736222" y="2082799"/>
                </a:lnTo>
                <a:lnTo>
                  <a:pt x="781372" y="2108199"/>
                </a:lnTo>
                <a:lnTo>
                  <a:pt x="873897" y="2133599"/>
                </a:lnTo>
                <a:lnTo>
                  <a:pt x="921153" y="2133599"/>
                </a:lnTo>
                <a:lnTo>
                  <a:pt x="1017350" y="2158999"/>
                </a:lnTo>
                <a:lnTo>
                  <a:pt x="1497535" y="2158999"/>
                </a:lnTo>
                <a:lnTo>
                  <a:pt x="1310773" y="2209799"/>
                </a:lnTo>
                <a:close/>
              </a:path>
              <a:path w="2231390" h="2222500">
                <a:moveTo>
                  <a:pt x="1497535" y="2158999"/>
                </a:moveTo>
                <a:lnTo>
                  <a:pt x="1213442" y="2158999"/>
                </a:lnTo>
                <a:lnTo>
                  <a:pt x="1309639" y="2133599"/>
                </a:lnTo>
                <a:lnTo>
                  <a:pt x="1356894" y="2133599"/>
                </a:lnTo>
                <a:lnTo>
                  <a:pt x="1449419" y="2108199"/>
                </a:lnTo>
                <a:lnTo>
                  <a:pt x="1494570" y="2082799"/>
                </a:lnTo>
                <a:lnTo>
                  <a:pt x="1538898" y="2070099"/>
                </a:lnTo>
                <a:lnTo>
                  <a:pt x="1582345" y="2044699"/>
                </a:lnTo>
                <a:lnTo>
                  <a:pt x="1624851" y="2031999"/>
                </a:lnTo>
                <a:lnTo>
                  <a:pt x="1666356" y="2006599"/>
                </a:lnTo>
                <a:lnTo>
                  <a:pt x="1706799" y="1981199"/>
                </a:lnTo>
                <a:lnTo>
                  <a:pt x="1746122" y="1943099"/>
                </a:lnTo>
                <a:lnTo>
                  <a:pt x="1784263" y="1917699"/>
                </a:lnTo>
                <a:lnTo>
                  <a:pt x="1821164" y="1879599"/>
                </a:lnTo>
                <a:lnTo>
                  <a:pt x="1856764" y="1854199"/>
                </a:lnTo>
                <a:lnTo>
                  <a:pt x="1890769" y="1816099"/>
                </a:lnTo>
                <a:lnTo>
                  <a:pt x="1922907" y="1777999"/>
                </a:lnTo>
                <a:lnTo>
                  <a:pt x="1953153" y="1739899"/>
                </a:lnTo>
                <a:lnTo>
                  <a:pt x="1981482" y="1701799"/>
                </a:lnTo>
                <a:lnTo>
                  <a:pt x="2007869" y="1663699"/>
                </a:lnTo>
                <a:lnTo>
                  <a:pt x="2032289" y="1612899"/>
                </a:lnTo>
                <a:lnTo>
                  <a:pt x="2054717" y="1574799"/>
                </a:lnTo>
                <a:lnTo>
                  <a:pt x="2075128" y="1536699"/>
                </a:lnTo>
                <a:lnTo>
                  <a:pt x="2093496" y="1485899"/>
                </a:lnTo>
                <a:lnTo>
                  <a:pt x="2109798" y="1447799"/>
                </a:lnTo>
                <a:lnTo>
                  <a:pt x="2124007" y="1396999"/>
                </a:lnTo>
                <a:lnTo>
                  <a:pt x="2136099" y="1346199"/>
                </a:lnTo>
                <a:lnTo>
                  <a:pt x="2146048" y="1308099"/>
                </a:lnTo>
                <a:lnTo>
                  <a:pt x="2153830" y="1257299"/>
                </a:lnTo>
                <a:lnTo>
                  <a:pt x="2159420" y="1206499"/>
                </a:lnTo>
                <a:lnTo>
                  <a:pt x="2162792" y="1155699"/>
                </a:lnTo>
                <a:lnTo>
                  <a:pt x="2163922" y="1104899"/>
                </a:lnTo>
                <a:lnTo>
                  <a:pt x="2162792" y="1054099"/>
                </a:lnTo>
                <a:lnTo>
                  <a:pt x="2159420" y="1015999"/>
                </a:lnTo>
                <a:lnTo>
                  <a:pt x="2153830" y="965199"/>
                </a:lnTo>
                <a:lnTo>
                  <a:pt x="2146048" y="914399"/>
                </a:lnTo>
                <a:lnTo>
                  <a:pt x="2136099" y="863599"/>
                </a:lnTo>
                <a:lnTo>
                  <a:pt x="2124007" y="825499"/>
                </a:lnTo>
                <a:lnTo>
                  <a:pt x="2109798" y="774699"/>
                </a:lnTo>
                <a:lnTo>
                  <a:pt x="2093496" y="723899"/>
                </a:lnTo>
                <a:lnTo>
                  <a:pt x="2075128" y="685799"/>
                </a:lnTo>
                <a:lnTo>
                  <a:pt x="2054717" y="647699"/>
                </a:lnTo>
                <a:lnTo>
                  <a:pt x="2032289" y="596899"/>
                </a:lnTo>
                <a:lnTo>
                  <a:pt x="2007869" y="558799"/>
                </a:lnTo>
                <a:lnTo>
                  <a:pt x="1981482" y="520699"/>
                </a:lnTo>
                <a:lnTo>
                  <a:pt x="1953153" y="482599"/>
                </a:lnTo>
                <a:lnTo>
                  <a:pt x="1922907" y="444499"/>
                </a:lnTo>
                <a:lnTo>
                  <a:pt x="1890769" y="406399"/>
                </a:lnTo>
                <a:lnTo>
                  <a:pt x="1856764" y="368299"/>
                </a:lnTo>
                <a:lnTo>
                  <a:pt x="1821164" y="330199"/>
                </a:lnTo>
                <a:lnTo>
                  <a:pt x="1784263" y="304799"/>
                </a:lnTo>
                <a:lnTo>
                  <a:pt x="1746122" y="266699"/>
                </a:lnTo>
                <a:lnTo>
                  <a:pt x="1706799" y="241299"/>
                </a:lnTo>
                <a:lnTo>
                  <a:pt x="1666356" y="215899"/>
                </a:lnTo>
                <a:lnTo>
                  <a:pt x="1624851" y="190499"/>
                </a:lnTo>
                <a:lnTo>
                  <a:pt x="1582345" y="165099"/>
                </a:lnTo>
                <a:lnTo>
                  <a:pt x="1538898" y="152399"/>
                </a:lnTo>
                <a:lnTo>
                  <a:pt x="1494570" y="126999"/>
                </a:lnTo>
                <a:lnTo>
                  <a:pt x="1309639" y="76199"/>
                </a:lnTo>
                <a:lnTo>
                  <a:pt x="1261801" y="76199"/>
                </a:lnTo>
                <a:lnTo>
                  <a:pt x="1213442" y="63499"/>
                </a:lnTo>
                <a:lnTo>
                  <a:pt x="1497535" y="63499"/>
                </a:lnTo>
                <a:lnTo>
                  <a:pt x="1542474" y="76199"/>
                </a:lnTo>
                <a:lnTo>
                  <a:pt x="1586603" y="101599"/>
                </a:lnTo>
                <a:lnTo>
                  <a:pt x="1629870" y="114299"/>
                </a:lnTo>
                <a:lnTo>
                  <a:pt x="1672219" y="139699"/>
                </a:lnTo>
                <a:lnTo>
                  <a:pt x="1713596" y="165099"/>
                </a:lnTo>
                <a:lnTo>
                  <a:pt x="1753948" y="190499"/>
                </a:lnTo>
                <a:lnTo>
                  <a:pt x="1793221" y="228599"/>
                </a:lnTo>
                <a:lnTo>
                  <a:pt x="1831359" y="253999"/>
                </a:lnTo>
                <a:lnTo>
                  <a:pt x="1868310" y="292099"/>
                </a:lnTo>
                <a:lnTo>
                  <a:pt x="1904019" y="317499"/>
                </a:lnTo>
                <a:lnTo>
                  <a:pt x="1938280" y="355599"/>
                </a:lnTo>
                <a:lnTo>
                  <a:pt x="1970761" y="393699"/>
                </a:lnTo>
                <a:lnTo>
                  <a:pt x="2001441" y="431799"/>
                </a:lnTo>
                <a:lnTo>
                  <a:pt x="2030298" y="469899"/>
                </a:lnTo>
                <a:lnTo>
                  <a:pt x="2057310" y="507999"/>
                </a:lnTo>
                <a:lnTo>
                  <a:pt x="2082455" y="546099"/>
                </a:lnTo>
                <a:lnTo>
                  <a:pt x="2105713" y="596899"/>
                </a:lnTo>
                <a:lnTo>
                  <a:pt x="2127062" y="634999"/>
                </a:lnTo>
                <a:lnTo>
                  <a:pt x="2146479" y="685799"/>
                </a:lnTo>
                <a:lnTo>
                  <a:pt x="2163945" y="723899"/>
                </a:lnTo>
                <a:lnTo>
                  <a:pt x="2179436" y="774699"/>
                </a:lnTo>
                <a:lnTo>
                  <a:pt x="2192932" y="812799"/>
                </a:lnTo>
                <a:lnTo>
                  <a:pt x="2204410" y="863599"/>
                </a:lnTo>
                <a:lnTo>
                  <a:pt x="2213850" y="914399"/>
                </a:lnTo>
                <a:lnTo>
                  <a:pt x="2221230" y="965199"/>
                </a:lnTo>
                <a:lnTo>
                  <a:pt x="2226528" y="1015999"/>
                </a:lnTo>
                <a:lnTo>
                  <a:pt x="2229722" y="1054099"/>
                </a:lnTo>
                <a:lnTo>
                  <a:pt x="2230792" y="1104899"/>
                </a:lnTo>
                <a:lnTo>
                  <a:pt x="2229722" y="1155699"/>
                </a:lnTo>
                <a:lnTo>
                  <a:pt x="2226528" y="1206499"/>
                </a:lnTo>
                <a:lnTo>
                  <a:pt x="2221230" y="1257299"/>
                </a:lnTo>
                <a:lnTo>
                  <a:pt x="2213850" y="1308099"/>
                </a:lnTo>
                <a:lnTo>
                  <a:pt x="2204410" y="1346199"/>
                </a:lnTo>
                <a:lnTo>
                  <a:pt x="2192932" y="1396999"/>
                </a:lnTo>
                <a:lnTo>
                  <a:pt x="2179436" y="1447799"/>
                </a:lnTo>
                <a:lnTo>
                  <a:pt x="2163945" y="1485899"/>
                </a:lnTo>
                <a:lnTo>
                  <a:pt x="2146479" y="1536699"/>
                </a:lnTo>
                <a:lnTo>
                  <a:pt x="2127062" y="1574799"/>
                </a:lnTo>
                <a:lnTo>
                  <a:pt x="2105713" y="1625599"/>
                </a:lnTo>
                <a:lnTo>
                  <a:pt x="2082455" y="1663699"/>
                </a:lnTo>
                <a:lnTo>
                  <a:pt x="2057310" y="1701799"/>
                </a:lnTo>
                <a:lnTo>
                  <a:pt x="2030298" y="1752599"/>
                </a:lnTo>
                <a:lnTo>
                  <a:pt x="2001441" y="1790699"/>
                </a:lnTo>
                <a:lnTo>
                  <a:pt x="1970761" y="1828799"/>
                </a:lnTo>
                <a:lnTo>
                  <a:pt x="1938280" y="1866899"/>
                </a:lnTo>
                <a:lnTo>
                  <a:pt x="1904019" y="1892299"/>
                </a:lnTo>
                <a:lnTo>
                  <a:pt x="1868310" y="1930399"/>
                </a:lnTo>
                <a:lnTo>
                  <a:pt x="1831359" y="1968499"/>
                </a:lnTo>
                <a:lnTo>
                  <a:pt x="1793221" y="1993899"/>
                </a:lnTo>
                <a:lnTo>
                  <a:pt x="1753948" y="2019299"/>
                </a:lnTo>
                <a:lnTo>
                  <a:pt x="1713596" y="2044699"/>
                </a:lnTo>
                <a:lnTo>
                  <a:pt x="1672219" y="2070099"/>
                </a:lnTo>
                <a:lnTo>
                  <a:pt x="1629869" y="2095499"/>
                </a:lnTo>
                <a:lnTo>
                  <a:pt x="1586603" y="2120899"/>
                </a:lnTo>
                <a:lnTo>
                  <a:pt x="1542474" y="2146299"/>
                </a:lnTo>
                <a:lnTo>
                  <a:pt x="1497535" y="2158999"/>
                </a:lnTo>
                <a:close/>
              </a:path>
              <a:path w="2231390" h="2222500">
                <a:moveTo>
                  <a:pt x="1213945" y="2222499"/>
                </a:moveTo>
                <a:lnTo>
                  <a:pt x="1016847" y="2222499"/>
                </a:lnTo>
                <a:lnTo>
                  <a:pt x="968190" y="2209799"/>
                </a:lnTo>
                <a:lnTo>
                  <a:pt x="1262601" y="2209799"/>
                </a:lnTo>
                <a:lnTo>
                  <a:pt x="1213945" y="22224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07407" y="3954525"/>
            <a:ext cx="440690" cy="894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700" b="1" spc="-5" dirty="0">
                <a:latin typeface="Roboto"/>
                <a:cs typeface="Roboto"/>
              </a:rPr>
              <a:t>2</a:t>
            </a:r>
            <a:endParaRPr sz="5700">
              <a:latin typeface="Roboto"/>
              <a:cs typeface="Robo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668001" y="944913"/>
            <a:ext cx="6604340" cy="3869008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 marR="5080" indent="951865" algn="just">
              <a:lnSpc>
                <a:spcPts val="9680"/>
              </a:lnSpc>
              <a:spcBef>
                <a:spcPts val="1070"/>
              </a:spcBef>
            </a:pPr>
            <a:r>
              <a:rPr sz="8800" spc="-10" dirty="0"/>
              <a:t>Hal</a:t>
            </a:r>
            <a:r>
              <a:rPr sz="8800" spc="-80" dirty="0"/>
              <a:t> </a:t>
            </a:r>
            <a:r>
              <a:rPr sz="8800" spc="-25" dirty="0"/>
              <a:t>yang </a:t>
            </a:r>
            <a:r>
              <a:rPr sz="8800" spc="-2180" dirty="0"/>
              <a:t> </a:t>
            </a:r>
            <a:r>
              <a:rPr sz="8800" spc="65" dirty="0"/>
              <a:t>Tidak </a:t>
            </a:r>
            <a:r>
              <a:rPr sz="8800" spc="-10" dirty="0"/>
              <a:t>Bisa </a:t>
            </a:r>
            <a:r>
              <a:rPr sz="8800" spc="-2180" dirty="0"/>
              <a:t> </a:t>
            </a:r>
            <a:r>
              <a:rPr sz="8800" spc="-15" dirty="0"/>
              <a:t>d</a:t>
            </a:r>
            <a:r>
              <a:rPr sz="8800" spc="-20" dirty="0"/>
              <a:t>i</a:t>
            </a:r>
            <a:r>
              <a:rPr sz="8800" spc="-95" dirty="0"/>
              <a:t>t</a:t>
            </a:r>
            <a:r>
              <a:rPr sz="8800" dirty="0"/>
              <a:t>o</a:t>
            </a:r>
            <a:r>
              <a:rPr sz="8800" spc="-20" dirty="0"/>
              <a:t>l</a:t>
            </a:r>
            <a:r>
              <a:rPr sz="8800" spc="145" dirty="0"/>
              <a:t>e</a:t>
            </a:r>
            <a:r>
              <a:rPr sz="8800" spc="105" dirty="0"/>
              <a:t>r</a:t>
            </a:r>
            <a:r>
              <a:rPr sz="8800" spc="-15" dirty="0"/>
              <a:t>a</a:t>
            </a:r>
            <a:r>
              <a:rPr sz="8800" spc="-45" dirty="0"/>
              <a:t>n</a:t>
            </a:r>
            <a:r>
              <a:rPr sz="8800" spc="-20" dirty="0"/>
              <a:t>si</a:t>
            </a:r>
            <a:endParaRPr sz="8800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32919" y="5896358"/>
            <a:ext cx="3428999" cy="23233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43331" y="5781404"/>
            <a:ext cx="27476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5" dirty="0">
                <a:solidFill>
                  <a:srgbClr val="FFFFFF"/>
                </a:solidFill>
                <a:latin typeface="Roboto"/>
                <a:cs typeface="Roboto"/>
              </a:rPr>
              <a:t>AKIDAH</a:t>
            </a:r>
            <a:endParaRPr sz="600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02000" y="9003773"/>
            <a:ext cx="1270361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 dirty="0">
              <a:latin typeface="Roboto"/>
              <a:cs typeface="Robo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55082" y="5629004"/>
            <a:ext cx="4899137" cy="21590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0"/>
              </a:spcBef>
            </a:pPr>
            <a:r>
              <a:rPr sz="6000" spc="-55" dirty="0">
                <a:solidFill>
                  <a:srgbClr val="FFFFFF"/>
                </a:solidFill>
                <a:latin typeface="Roboto"/>
                <a:cs typeface="Roboto"/>
              </a:rPr>
              <a:t>RITUAL</a:t>
            </a:r>
            <a:endParaRPr sz="6000" dirty="0">
              <a:latin typeface="Roboto"/>
              <a:cs typeface="Roboto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sz="6000" spc="70" dirty="0">
                <a:solidFill>
                  <a:srgbClr val="FFFFFF"/>
                </a:solidFill>
                <a:latin typeface="Roboto"/>
                <a:cs typeface="Roboto"/>
              </a:rPr>
              <a:t>KEAGAMAAN</a:t>
            </a:r>
            <a:endParaRPr sz="60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12343" y="3164838"/>
            <a:ext cx="6250940" cy="934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10"/>
              </a:spcBef>
            </a:pPr>
            <a:r>
              <a:rPr sz="5950" b="1" spc="-2375" dirty="0">
                <a:latin typeface="Courier New"/>
                <a:cs typeface="Courier New"/>
              </a:rPr>
              <a:t>ﻦ</a:t>
            </a:r>
            <a:r>
              <a:rPr sz="8925" b="1" spc="-5302" baseline="-12605" dirty="0">
                <a:latin typeface="Courier New"/>
                <a:cs typeface="Courier New"/>
              </a:rPr>
              <a:t>ِ</a:t>
            </a:r>
            <a:r>
              <a:rPr sz="8925" b="1" spc="37" baseline="-12605" dirty="0">
                <a:latin typeface="Courier New"/>
                <a:cs typeface="Courier New"/>
              </a:rPr>
              <a:t> </a:t>
            </a:r>
            <a:r>
              <a:rPr sz="5950" b="1" spc="-3440" dirty="0">
                <a:latin typeface="Courier New"/>
                <a:cs typeface="Courier New"/>
              </a:rPr>
              <a:t>ﻳ</a:t>
            </a:r>
            <a:r>
              <a:rPr sz="5950" b="1" spc="5" dirty="0">
                <a:latin typeface="Courier New"/>
                <a:cs typeface="Courier New"/>
              </a:rPr>
              <a:t>ۡ</a:t>
            </a:r>
            <a:r>
              <a:rPr sz="5950" b="1" spc="-1570" dirty="0">
                <a:latin typeface="Courier New"/>
                <a:cs typeface="Courier New"/>
              </a:rPr>
              <a:t> </a:t>
            </a:r>
            <a:r>
              <a:rPr sz="5950" b="1" spc="-2960" dirty="0">
                <a:latin typeface="Courier New"/>
                <a:cs typeface="Courier New"/>
              </a:rPr>
              <a:t>د</a:t>
            </a:r>
            <a:r>
              <a:rPr sz="5950" b="1" spc="-3535" dirty="0">
                <a:latin typeface="Courier New"/>
                <a:cs typeface="Courier New"/>
              </a:rPr>
              <a:t>ِ</a:t>
            </a:r>
            <a:r>
              <a:rPr sz="5950" b="1" spc="380" dirty="0">
                <a:latin typeface="Courier New"/>
                <a:cs typeface="Courier New"/>
              </a:rPr>
              <a:t> </a:t>
            </a:r>
            <a:r>
              <a:rPr sz="5950" b="1" spc="-3180" dirty="0">
                <a:latin typeface="Courier New"/>
                <a:cs typeface="Courier New"/>
              </a:rPr>
              <a:t>ﱃ</a:t>
            </a:r>
            <a:r>
              <a:rPr sz="8925" b="1" spc="-5302" baseline="-13071" dirty="0">
                <a:latin typeface="Courier New"/>
                <a:cs typeface="Courier New"/>
              </a:rPr>
              <a:t>َ</a:t>
            </a:r>
            <a:r>
              <a:rPr sz="8925" b="1" spc="989" baseline="-13071" dirty="0">
                <a:latin typeface="Courier New"/>
                <a:cs typeface="Courier New"/>
              </a:rPr>
              <a:t> </a:t>
            </a:r>
            <a:r>
              <a:rPr sz="5950" b="1" spc="-3535" dirty="0">
                <a:latin typeface="Courier New"/>
                <a:cs typeface="Courier New"/>
              </a:rPr>
              <a:t>ِ</a:t>
            </a:r>
            <a:r>
              <a:rPr sz="5950" b="1" spc="-1660" dirty="0">
                <a:latin typeface="Courier New"/>
                <a:cs typeface="Courier New"/>
              </a:rPr>
              <a:t> </a:t>
            </a:r>
            <a:r>
              <a:rPr sz="5950" b="1" spc="-3035" dirty="0">
                <a:latin typeface="Courier New"/>
                <a:cs typeface="Courier New"/>
              </a:rPr>
              <a:t>و</a:t>
            </a:r>
            <a:r>
              <a:rPr sz="8925" b="1" spc="-5302" baseline="-3734" dirty="0">
                <a:latin typeface="Courier New"/>
                <a:cs typeface="Courier New"/>
              </a:rPr>
              <a:t>َ</a:t>
            </a:r>
            <a:r>
              <a:rPr sz="8925" b="1" spc="502" baseline="-3734" dirty="0">
                <a:latin typeface="Courier New"/>
                <a:cs typeface="Courier New"/>
              </a:rPr>
              <a:t> </a:t>
            </a:r>
            <a:r>
              <a:rPr sz="5950" b="1" spc="-2350" dirty="0">
                <a:latin typeface="Courier New"/>
                <a:cs typeface="Courier New"/>
              </a:rPr>
              <a:t>ﻢ</a:t>
            </a:r>
            <a:r>
              <a:rPr sz="8925" b="1" spc="7" baseline="-1867" dirty="0">
                <a:latin typeface="Courier New"/>
                <a:cs typeface="Courier New"/>
              </a:rPr>
              <a:t>ۡ</a:t>
            </a:r>
            <a:r>
              <a:rPr sz="8925" b="1" spc="-1754" baseline="-1867" dirty="0">
                <a:latin typeface="Courier New"/>
                <a:cs typeface="Courier New"/>
              </a:rPr>
              <a:t> </a:t>
            </a:r>
            <a:r>
              <a:rPr sz="8925" b="1" spc="-4845" baseline="10270" dirty="0">
                <a:latin typeface="Courier New"/>
                <a:cs typeface="Courier New"/>
              </a:rPr>
              <a:t>ُ</a:t>
            </a:r>
            <a:r>
              <a:rPr sz="5950" b="1" spc="-545" dirty="0">
                <a:latin typeface="Courier New"/>
                <a:cs typeface="Courier New"/>
              </a:rPr>
              <a:t>ﻜ</a:t>
            </a:r>
            <a:r>
              <a:rPr sz="5950" b="1" spc="-3410" dirty="0">
                <a:latin typeface="Courier New"/>
                <a:cs typeface="Courier New"/>
              </a:rPr>
              <a:t>ﻨ</a:t>
            </a:r>
            <a:r>
              <a:rPr sz="8925" b="1" spc="-5302" baseline="7469" dirty="0">
                <a:latin typeface="Courier New"/>
                <a:cs typeface="Courier New"/>
              </a:rPr>
              <a:t>ُ</a:t>
            </a:r>
            <a:r>
              <a:rPr sz="8925" b="1" spc="-2175" baseline="7469" dirty="0">
                <a:latin typeface="Courier New"/>
                <a:cs typeface="Courier New"/>
              </a:rPr>
              <a:t> </a:t>
            </a:r>
            <a:r>
              <a:rPr sz="5950" b="1" spc="-3440" dirty="0">
                <a:latin typeface="Courier New"/>
                <a:cs typeface="Courier New"/>
              </a:rPr>
              <a:t>ﻳ</a:t>
            </a:r>
            <a:r>
              <a:rPr sz="5950" b="1" spc="5" dirty="0">
                <a:latin typeface="Courier New"/>
                <a:cs typeface="Courier New"/>
              </a:rPr>
              <a:t>ۡ</a:t>
            </a:r>
            <a:r>
              <a:rPr sz="5950" b="1" spc="-1570" dirty="0">
                <a:latin typeface="Courier New"/>
                <a:cs typeface="Courier New"/>
              </a:rPr>
              <a:t> </a:t>
            </a:r>
            <a:r>
              <a:rPr sz="5950" b="1" spc="-2960" dirty="0">
                <a:latin typeface="Courier New"/>
                <a:cs typeface="Courier New"/>
              </a:rPr>
              <a:t>د</a:t>
            </a:r>
            <a:r>
              <a:rPr sz="5950" b="1" spc="-3535" dirty="0">
                <a:latin typeface="Courier New"/>
                <a:cs typeface="Courier New"/>
              </a:rPr>
              <a:t>ِ </a:t>
            </a:r>
            <a:r>
              <a:rPr sz="5950" b="1" spc="-1375" dirty="0">
                <a:latin typeface="Courier New"/>
                <a:cs typeface="Courier New"/>
              </a:rPr>
              <a:t> </a:t>
            </a:r>
            <a:r>
              <a:rPr sz="5950" b="1" spc="-4105" dirty="0">
                <a:latin typeface="Courier New"/>
                <a:cs typeface="Courier New"/>
              </a:rPr>
              <a:t>ﻢ</a:t>
            </a:r>
            <a:r>
              <a:rPr sz="8925" b="1" spc="-2625" baseline="-1867" dirty="0">
                <a:latin typeface="Courier New"/>
                <a:cs typeface="Courier New"/>
              </a:rPr>
              <a:t>ۡ</a:t>
            </a:r>
            <a:r>
              <a:rPr sz="8925" b="1" spc="-1754" baseline="-1867" dirty="0">
                <a:latin typeface="Courier New"/>
                <a:cs typeface="Courier New"/>
              </a:rPr>
              <a:t> </a:t>
            </a:r>
            <a:r>
              <a:rPr sz="8925" b="1" spc="-4845" baseline="10270" dirty="0">
                <a:latin typeface="Courier New"/>
                <a:cs typeface="Courier New"/>
              </a:rPr>
              <a:t>ُ</a:t>
            </a:r>
            <a:r>
              <a:rPr sz="5950" b="1" spc="-545" dirty="0">
                <a:latin typeface="Courier New"/>
                <a:cs typeface="Courier New"/>
              </a:rPr>
              <a:t>ﻜ</a:t>
            </a:r>
            <a:r>
              <a:rPr sz="5950" b="1" spc="-1850" dirty="0">
                <a:latin typeface="Courier New"/>
                <a:cs typeface="Courier New"/>
              </a:rPr>
              <a:t>ـ</a:t>
            </a:r>
            <a:r>
              <a:rPr sz="5950" b="1" spc="-3565" dirty="0">
                <a:latin typeface="Courier New"/>
                <a:cs typeface="Courier New"/>
              </a:rPr>
              <a:t>ﻟ</a:t>
            </a:r>
            <a:endParaRPr sz="59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483691" y="9003773"/>
            <a:ext cx="7886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30" dirty="0">
                <a:latin typeface="Roboto"/>
                <a:cs typeface="Roboto"/>
              </a:rPr>
              <a:t>L</a:t>
            </a:r>
            <a:r>
              <a:rPr sz="1600" b="1" spc="50" dirty="0">
                <a:latin typeface="Roboto"/>
                <a:cs typeface="Roboto"/>
              </a:rPr>
              <a:t>A</a:t>
            </a:r>
            <a:r>
              <a:rPr sz="1600" b="1" spc="-5" dirty="0">
                <a:latin typeface="Roboto"/>
                <a:cs typeface="Roboto"/>
              </a:rPr>
              <a:t>N</a:t>
            </a:r>
            <a:r>
              <a:rPr sz="1600" b="1" dirty="0">
                <a:latin typeface="Roboto"/>
                <a:cs typeface="Roboto"/>
              </a:rPr>
              <a:t>J</a:t>
            </a:r>
            <a:r>
              <a:rPr sz="1600" b="1" spc="-55" dirty="0">
                <a:latin typeface="Roboto"/>
                <a:cs typeface="Roboto"/>
              </a:rPr>
              <a:t>U</a:t>
            </a:r>
            <a:r>
              <a:rPr sz="1600" b="1" spc="70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1371" y="4719548"/>
            <a:ext cx="16985615" cy="21590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733540" marR="5080" indent="-6721475">
              <a:lnSpc>
                <a:spcPct val="112900"/>
              </a:lnSpc>
              <a:spcBef>
                <a:spcPts val="90"/>
              </a:spcBef>
            </a:pPr>
            <a:r>
              <a:rPr sz="6200" spc="-170" dirty="0">
                <a:latin typeface="Lucida Sans Unicode"/>
                <a:cs typeface="Lucida Sans Unicode"/>
              </a:rPr>
              <a:t>A</a:t>
            </a:r>
            <a:r>
              <a:rPr sz="6200" spc="370" dirty="0">
                <a:latin typeface="Lucida Sans Unicode"/>
                <a:cs typeface="Lucida Sans Unicode"/>
              </a:rPr>
              <a:t>r</a:t>
            </a:r>
            <a:r>
              <a:rPr sz="6200" spc="815" dirty="0">
                <a:latin typeface="Lucida Sans Unicode"/>
                <a:cs typeface="Lucida Sans Unicode"/>
              </a:rPr>
              <a:t>t</a:t>
            </a:r>
            <a:r>
              <a:rPr sz="6200" spc="235" dirty="0">
                <a:latin typeface="Lucida Sans Unicode"/>
                <a:cs typeface="Lucida Sans Unicode"/>
              </a:rPr>
              <a:t>i</a:t>
            </a:r>
            <a:r>
              <a:rPr sz="6200" spc="-275" dirty="0">
                <a:latin typeface="Lucida Sans Unicode"/>
                <a:cs typeface="Lucida Sans Unicode"/>
              </a:rPr>
              <a:t>n</a:t>
            </a:r>
            <a:r>
              <a:rPr sz="6200" spc="210" dirty="0">
                <a:latin typeface="Lucida Sans Unicode"/>
                <a:cs typeface="Lucida Sans Unicode"/>
              </a:rPr>
              <a:t>y</a:t>
            </a:r>
            <a:r>
              <a:rPr sz="6200" spc="-60" dirty="0">
                <a:latin typeface="Lucida Sans Unicode"/>
                <a:cs typeface="Lucida Sans Unicode"/>
              </a:rPr>
              <a:t>a</a:t>
            </a:r>
            <a:r>
              <a:rPr sz="6200" spc="545" dirty="0">
                <a:latin typeface="Lucida Sans Unicode"/>
                <a:cs typeface="Lucida Sans Unicode"/>
              </a:rPr>
              <a:t>:</a:t>
            </a:r>
            <a:r>
              <a:rPr sz="6200" spc="-260" dirty="0">
                <a:latin typeface="Lucida Sans Unicode"/>
                <a:cs typeface="Lucida Sans Unicode"/>
              </a:rPr>
              <a:t> </a:t>
            </a:r>
            <a:r>
              <a:rPr sz="6200" spc="-229" dirty="0">
                <a:latin typeface="Lucida Sans Unicode"/>
                <a:cs typeface="Lucida Sans Unicode"/>
              </a:rPr>
              <a:t>U</a:t>
            </a:r>
            <a:r>
              <a:rPr sz="6200" spc="-275" dirty="0">
                <a:latin typeface="Lucida Sans Unicode"/>
                <a:cs typeface="Lucida Sans Unicode"/>
              </a:rPr>
              <a:t>n</a:t>
            </a:r>
            <a:r>
              <a:rPr sz="6200" spc="815" dirty="0">
                <a:latin typeface="Lucida Sans Unicode"/>
                <a:cs typeface="Lucida Sans Unicode"/>
              </a:rPr>
              <a:t>t</a:t>
            </a:r>
            <a:r>
              <a:rPr sz="6200" spc="-305" dirty="0">
                <a:latin typeface="Lucida Sans Unicode"/>
                <a:cs typeface="Lucida Sans Unicode"/>
              </a:rPr>
              <a:t>u</a:t>
            </a:r>
            <a:r>
              <a:rPr sz="6200" spc="-70" dirty="0">
                <a:latin typeface="Lucida Sans Unicode"/>
                <a:cs typeface="Lucida Sans Unicode"/>
              </a:rPr>
              <a:t>k</a:t>
            </a:r>
            <a:r>
              <a:rPr sz="6200" spc="-869" dirty="0">
                <a:latin typeface="Lucida Sans Unicode"/>
                <a:cs typeface="Lucida Sans Unicode"/>
              </a:rPr>
              <a:t>m</a:t>
            </a:r>
            <a:r>
              <a:rPr sz="6200" spc="-305" dirty="0">
                <a:latin typeface="Lucida Sans Unicode"/>
                <a:cs typeface="Lucida Sans Unicode"/>
              </a:rPr>
              <a:t>u</a:t>
            </a:r>
            <a:r>
              <a:rPr sz="6200" spc="-260" dirty="0">
                <a:latin typeface="Lucida Sans Unicode"/>
                <a:cs typeface="Lucida Sans Unicode"/>
              </a:rPr>
              <a:t> </a:t>
            </a:r>
            <a:r>
              <a:rPr sz="6200" spc="-60" dirty="0">
                <a:latin typeface="Lucida Sans Unicode"/>
                <a:cs typeface="Lucida Sans Unicode"/>
              </a:rPr>
              <a:t>a</a:t>
            </a:r>
            <a:r>
              <a:rPr sz="6200" spc="-320" dirty="0">
                <a:latin typeface="Lucida Sans Unicode"/>
                <a:cs typeface="Lucida Sans Unicode"/>
              </a:rPr>
              <a:t>g</a:t>
            </a:r>
            <a:r>
              <a:rPr sz="6200" spc="-60" dirty="0">
                <a:latin typeface="Lucida Sans Unicode"/>
                <a:cs typeface="Lucida Sans Unicode"/>
              </a:rPr>
              <a:t>a</a:t>
            </a:r>
            <a:r>
              <a:rPr sz="6200" spc="-869" dirty="0">
                <a:latin typeface="Lucida Sans Unicode"/>
                <a:cs typeface="Lucida Sans Unicode"/>
              </a:rPr>
              <a:t>m</a:t>
            </a:r>
            <a:r>
              <a:rPr sz="6200" spc="-60" dirty="0">
                <a:latin typeface="Lucida Sans Unicode"/>
                <a:cs typeface="Lucida Sans Unicode"/>
              </a:rPr>
              <a:t>a</a:t>
            </a:r>
            <a:r>
              <a:rPr sz="6200" spc="-869" dirty="0">
                <a:latin typeface="Lucida Sans Unicode"/>
                <a:cs typeface="Lucida Sans Unicode"/>
              </a:rPr>
              <a:t>m</a:t>
            </a:r>
            <a:r>
              <a:rPr sz="6200" spc="-305" dirty="0">
                <a:latin typeface="Lucida Sans Unicode"/>
                <a:cs typeface="Lucida Sans Unicode"/>
              </a:rPr>
              <a:t>u</a:t>
            </a:r>
            <a:r>
              <a:rPr sz="6200" spc="140" dirty="0">
                <a:latin typeface="Lucida Sans Unicode"/>
                <a:cs typeface="Lucida Sans Unicode"/>
              </a:rPr>
              <a:t>,</a:t>
            </a:r>
            <a:r>
              <a:rPr sz="6200" spc="-260" dirty="0">
                <a:latin typeface="Lucida Sans Unicode"/>
                <a:cs typeface="Lucida Sans Unicode"/>
              </a:rPr>
              <a:t> </a:t>
            </a:r>
            <a:r>
              <a:rPr sz="6200" spc="-270" dirty="0">
                <a:latin typeface="Lucida Sans Unicode"/>
                <a:cs typeface="Lucida Sans Unicode"/>
              </a:rPr>
              <a:t>d</a:t>
            </a:r>
            <a:r>
              <a:rPr sz="6200" spc="-60" dirty="0">
                <a:latin typeface="Lucida Sans Unicode"/>
                <a:cs typeface="Lucida Sans Unicode"/>
              </a:rPr>
              <a:t>a</a:t>
            </a:r>
            <a:r>
              <a:rPr sz="6200" spc="-275" dirty="0">
                <a:latin typeface="Lucida Sans Unicode"/>
                <a:cs typeface="Lucida Sans Unicode"/>
              </a:rPr>
              <a:t>n</a:t>
            </a:r>
            <a:r>
              <a:rPr sz="6200" spc="-260" dirty="0">
                <a:latin typeface="Lucida Sans Unicode"/>
                <a:cs typeface="Lucida Sans Unicode"/>
              </a:rPr>
              <a:t> </a:t>
            </a:r>
            <a:r>
              <a:rPr sz="6200" spc="-305" dirty="0">
                <a:latin typeface="Lucida Sans Unicode"/>
                <a:cs typeface="Lucida Sans Unicode"/>
              </a:rPr>
              <a:t>u</a:t>
            </a:r>
            <a:r>
              <a:rPr sz="6200" spc="-275" dirty="0">
                <a:latin typeface="Lucida Sans Unicode"/>
                <a:cs typeface="Lucida Sans Unicode"/>
              </a:rPr>
              <a:t>n</a:t>
            </a:r>
            <a:r>
              <a:rPr sz="6200" spc="815" dirty="0">
                <a:latin typeface="Lucida Sans Unicode"/>
                <a:cs typeface="Lucida Sans Unicode"/>
              </a:rPr>
              <a:t>t</a:t>
            </a:r>
            <a:r>
              <a:rPr sz="6200" spc="-305" dirty="0">
                <a:latin typeface="Lucida Sans Unicode"/>
                <a:cs typeface="Lucida Sans Unicode"/>
              </a:rPr>
              <a:t>u</a:t>
            </a:r>
            <a:r>
              <a:rPr sz="6200" spc="-70" dirty="0">
                <a:latin typeface="Lucida Sans Unicode"/>
                <a:cs typeface="Lucida Sans Unicode"/>
              </a:rPr>
              <a:t>kk</a:t>
            </a:r>
            <a:r>
              <a:rPr sz="6200" spc="-305" dirty="0">
                <a:latin typeface="Lucida Sans Unicode"/>
                <a:cs typeface="Lucida Sans Unicode"/>
              </a:rPr>
              <a:t>u</a:t>
            </a:r>
            <a:r>
              <a:rPr sz="6200" spc="235" dirty="0">
                <a:latin typeface="Lucida Sans Unicode"/>
                <a:cs typeface="Lucida Sans Unicode"/>
              </a:rPr>
              <a:t>l</a:t>
            </a:r>
            <a:r>
              <a:rPr sz="6200" spc="-60" dirty="0">
                <a:latin typeface="Lucida Sans Unicode"/>
                <a:cs typeface="Lucida Sans Unicode"/>
              </a:rPr>
              <a:t>a</a:t>
            </a:r>
            <a:r>
              <a:rPr sz="6200" spc="-245" dirty="0">
                <a:latin typeface="Lucida Sans Unicode"/>
                <a:cs typeface="Lucida Sans Unicode"/>
              </a:rPr>
              <a:t>h</a:t>
            </a:r>
            <a:r>
              <a:rPr sz="6200" spc="140" dirty="0">
                <a:latin typeface="Lucida Sans Unicode"/>
                <a:cs typeface="Lucida Sans Unicode"/>
              </a:rPr>
              <a:t>,  </a:t>
            </a:r>
            <a:r>
              <a:rPr sz="6200" spc="-210" dirty="0">
                <a:latin typeface="Lucida Sans Unicode"/>
                <a:cs typeface="Lucida Sans Unicode"/>
              </a:rPr>
              <a:t>agamaku.</a:t>
            </a:r>
            <a:endParaRPr sz="62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577829" y="5096803"/>
            <a:ext cx="409575" cy="409575"/>
            <a:chOff x="12577829" y="5096803"/>
            <a:chExt cx="409575" cy="409575"/>
          </a:xfrm>
        </p:grpSpPr>
        <p:sp>
          <p:nvSpPr>
            <p:cNvPr id="3" name="object 3"/>
            <p:cNvSpPr/>
            <p:nvPr/>
          </p:nvSpPr>
          <p:spPr>
            <a:xfrm>
              <a:off x="12577829" y="5096803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721710" y="5240684"/>
              <a:ext cx="114299" cy="114299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1079773" y="1689169"/>
            <a:ext cx="1247775" cy="1247775"/>
          </a:xfrm>
          <a:custGeom>
            <a:avLst/>
            <a:gdLst/>
            <a:ahLst/>
            <a:cxnLst/>
            <a:rect l="l" t="t" r="r" b="b"/>
            <a:pathLst>
              <a:path w="1247775" h="1247775">
                <a:moveTo>
                  <a:pt x="1134340" y="1247774"/>
                </a:moveTo>
                <a:lnTo>
                  <a:pt x="113434" y="1247774"/>
                </a:lnTo>
                <a:lnTo>
                  <a:pt x="69270" y="1238864"/>
                </a:lnTo>
                <a:lnTo>
                  <a:pt x="33214" y="1214560"/>
                </a:lnTo>
                <a:lnTo>
                  <a:pt x="8910" y="1178504"/>
                </a:lnTo>
                <a:lnTo>
                  <a:pt x="0" y="1134340"/>
                </a:lnTo>
                <a:lnTo>
                  <a:pt x="0" y="113434"/>
                </a:lnTo>
                <a:lnTo>
                  <a:pt x="8910" y="69270"/>
                </a:lnTo>
                <a:lnTo>
                  <a:pt x="33214" y="33214"/>
                </a:lnTo>
                <a:lnTo>
                  <a:pt x="69270" y="8910"/>
                </a:lnTo>
                <a:lnTo>
                  <a:pt x="113434" y="0"/>
                </a:lnTo>
                <a:lnTo>
                  <a:pt x="1134340" y="0"/>
                </a:lnTo>
                <a:lnTo>
                  <a:pt x="1178504" y="8910"/>
                </a:lnTo>
                <a:lnTo>
                  <a:pt x="1214560" y="33214"/>
                </a:lnTo>
                <a:lnTo>
                  <a:pt x="1238864" y="69270"/>
                </a:lnTo>
                <a:lnTo>
                  <a:pt x="1247774" y="113434"/>
                </a:lnTo>
                <a:lnTo>
                  <a:pt x="1247774" y="344158"/>
                </a:lnTo>
                <a:lnTo>
                  <a:pt x="592636" y="344158"/>
                </a:lnTo>
                <a:lnTo>
                  <a:pt x="448007" y="443810"/>
                </a:lnTo>
                <a:lnTo>
                  <a:pt x="448007" y="552764"/>
                </a:lnTo>
                <a:lnTo>
                  <a:pt x="592239" y="552764"/>
                </a:lnTo>
                <a:lnTo>
                  <a:pt x="592239" y="903615"/>
                </a:lnTo>
                <a:lnTo>
                  <a:pt x="1247774" y="903615"/>
                </a:lnTo>
                <a:lnTo>
                  <a:pt x="1247774" y="1134340"/>
                </a:lnTo>
                <a:lnTo>
                  <a:pt x="1238864" y="1178504"/>
                </a:lnTo>
                <a:lnTo>
                  <a:pt x="1214560" y="1214560"/>
                </a:lnTo>
                <a:lnTo>
                  <a:pt x="1178504" y="1238864"/>
                </a:lnTo>
                <a:lnTo>
                  <a:pt x="1134340" y="1247774"/>
                </a:lnTo>
                <a:close/>
              </a:path>
              <a:path w="1247775" h="1247775">
                <a:moveTo>
                  <a:pt x="1247774" y="903615"/>
                </a:moveTo>
                <a:lnTo>
                  <a:pt x="709303" y="903615"/>
                </a:lnTo>
                <a:lnTo>
                  <a:pt x="709360" y="344158"/>
                </a:lnTo>
                <a:lnTo>
                  <a:pt x="1247774" y="344158"/>
                </a:lnTo>
                <a:lnTo>
                  <a:pt x="1247774" y="903615"/>
                </a:lnTo>
                <a:close/>
              </a:path>
              <a:path w="1247775" h="1247775">
                <a:moveTo>
                  <a:pt x="592239" y="552764"/>
                </a:moveTo>
                <a:lnTo>
                  <a:pt x="448007" y="552764"/>
                </a:lnTo>
                <a:lnTo>
                  <a:pt x="585263" y="458160"/>
                </a:lnTo>
                <a:lnTo>
                  <a:pt x="592239" y="458160"/>
                </a:lnTo>
                <a:lnTo>
                  <a:pt x="592239" y="552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05309" y="4617606"/>
            <a:ext cx="1247775" cy="1247775"/>
          </a:xfrm>
          <a:custGeom>
            <a:avLst/>
            <a:gdLst/>
            <a:ahLst/>
            <a:cxnLst/>
            <a:rect l="l" t="t" r="r" b="b"/>
            <a:pathLst>
              <a:path w="1247775" h="1247775">
                <a:moveTo>
                  <a:pt x="1134340" y="1247774"/>
                </a:moveTo>
                <a:lnTo>
                  <a:pt x="113434" y="1247774"/>
                </a:lnTo>
                <a:lnTo>
                  <a:pt x="69270" y="1238864"/>
                </a:lnTo>
                <a:lnTo>
                  <a:pt x="33214" y="1214560"/>
                </a:lnTo>
                <a:lnTo>
                  <a:pt x="8910" y="1178504"/>
                </a:lnTo>
                <a:lnTo>
                  <a:pt x="0" y="1134340"/>
                </a:lnTo>
                <a:lnTo>
                  <a:pt x="0" y="113434"/>
                </a:lnTo>
                <a:lnTo>
                  <a:pt x="8910" y="69270"/>
                </a:lnTo>
                <a:lnTo>
                  <a:pt x="33214" y="33214"/>
                </a:lnTo>
                <a:lnTo>
                  <a:pt x="69270" y="8910"/>
                </a:lnTo>
                <a:lnTo>
                  <a:pt x="113434" y="0"/>
                </a:lnTo>
                <a:lnTo>
                  <a:pt x="1134340" y="0"/>
                </a:lnTo>
                <a:lnTo>
                  <a:pt x="1178504" y="8910"/>
                </a:lnTo>
                <a:lnTo>
                  <a:pt x="1214560" y="33214"/>
                </a:lnTo>
                <a:lnTo>
                  <a:pt x="1238864" y="69270"/>
                </a:lnTo>
                <a:lnTo>
                  <a:pt x="1247774" y="113434"/>
                </a:lnTo>
                <a:lnTo>
                  <a:pt x="1247774" y="334687"/>
                </a:lnTo>
                <a:lnTo>
                  <a:pt x="622356" y="334687"/>
                </a:lnTo>
                <a:lnTo>
                  <a:pt x="572966" y="339083"/>
                </a:lnTo>
                <a:lnTo>
                  <a:pt x="529016" y="351816"/>
                </a:lnTo>
                <a:lnTo>
                  <a:pt x="491293" y="372198"/>
                </a:lnTo>
                <a:lnTo>
                  <a:pt x="460583" y="399546"/>
                </a:lnTo>
                <a:lnTo>
                  <a:pt x="437673" y="433173"/>
                </a:lnTo>
                <a:lnTo>
                  <a:pt x="423350" y="472393"/>
                </a:lnTo>
                <a:lnTo>
                  <a:pt x="418446" y="516125"/>
                </a:lnTo>
                <a:lnTo>
                  <a:pt x="418401" y="518450"/>
                </a:lnTo>
                <a:lnTo>
                  <a:pt x="704017" y="518450"/>
                </a:lnTo>
                <a:lnTo>
                  <a:pt x="701756" y="532510"/>
                </a:lnTo>
                <a:lnTo>
                  <a:pt x="686361" y="561718"/>
                </a:lnTo>
                <a:lnTo>
                  <a:pt x="656205" y="598487"/>
                </a:lnTo>
                <a:lnTo>
                  <a:pt x="607609" y="647992"/>
                </a:lnTo>
                <a:lnTo>
                  <a:pt x="424980" y="826707"/>
                </a:lnTo>
                <a:lnTo>
                  <a:pt x="424980" y="908493"/>
                </a:lnTo>
                <a:lnTo>
                  <a:pt x="1247774" y="908493"/>
                </a:lnTo>
                <a:lnTo>
                  <a:pt x="1247774" y="1134340"/>
                </a:lnTo>
                <a:lnTo>
                  <a:pt x="1238864" y="1178504"/>
                </a:lnTo>
                <a:lnTo>
                  <a:pt x="1214560" y="1214560"/>
                </a:lnTo>
                <a:lnTo>
                  <a:pt x="1178504" y="1238864"/>
                </a:lnTo>
                <a:lnTo>
                  <a:pt x="1134340" y="1247774"/>
                </a:lnTo>
                <a:close/>
              </a:path>
              <a:path w="1247775" h="1247775">
                <a:moveTo>
                  <a:pt x="1247774" y="908493"/>
                </a:moveTo>
                <a:lnTo>
                  <a:pt x="828579" y="908493"/>
                </a:lnTo>
                <a:lnTo>
                  <a:pt x="828579" y="811223"/>
                </a:lnTo>
                <a:lnTo>
                  <a:pt x="583561" y="811223"/>
                </a:lnTo>
                <a:lnTo>
                  <a:pt x="583561" y="804247"/>
                </a:lnTo>
                <a:lnTo>
                  <a:pt x="690586" y="702270"/>
                </a:lnTo>
                <a:lnTo>
                  <a:pt x="741315" y="651860"/>
                </a:lnTo>
                <a:lnTo>
                  <a:pt x="778178" y="608491"/>
                </a:lnTo>
                <a:lnTo>
                  <a:pt x="802665" y="569891"/>
                </a:lnTo>
                <a:lnTo>
                  <a:pt x="816266" y="533790"/>
                </a:lnTo>
                <a:lnTo>
                  <a:pt x="820468" y="497918"/>
                </a:lnTo>
                <a:lnTo>
                  <a:pt x="813899" y="452447"/>
                </a:lnTo>
                <a:lnTo>
                  <a:pt x="795044" y="412872"/>
                </a:lnTo>
                <a:lnTo>
                  <a:pt x="765183" y="380252"/>
                </a:lnTo>
                <a:lnTo>
                  <a:pt x="725595" y="355643"/>
                </a:lnTo>
                <a:lnTo>
                  <a:pt x="677560" y="340102"/>
                </a:lnTo>
                <a:lnTo>
                  <a:pt x="622356" y="334687"/>
                </a:lnTo>
                <a:lnTo>
                  <a:pt x="1247774" y="334687"/>
                </a:lnTo>
                <a:lnTo>
                  <a:pt x="1247774" y="908493"/>
                </a:lnTo>
                <a:close/>
              </a:path>
              <a:path w="1247775" h="1247775">
                <a:moveTo>
                  <a:pt x="704017" y="518450"/>
                </a:moveTo>
                <a:lnTo>
                  <a:pt x="526958" y="518450"/>
                </a:lnTo>
                <a:lnTo>
                  <a:pt x="526958" y="516125"/>
                </a:lnTo>
                <a:lnTo>
                  <a:pt x="533619" y="480745"/>
                </a:lnTo>
                <a:lnTo>
                  <a:pt x="552345" y="453176"/>
                </a:lnTo>
                <a:lnTo>
                  <a:pt x="581249" y="435274"/>
                </a:lnTo>
                <a:lnTo>
                  <a:pt x="618442" y="428894"/>
                </a:lnTo>
                <a:lnTo>
                  <a:pt x="653717" y="434568"/>
                </a:lnTo>
                <a:lnTo>
                  <a:pt x="681441" y="450425"/>
                </a:lnTo>
                <a:lnTo>
                  <a:pt x="699572" y="474715"/>
                </a:lnTo>
                <a:lnTo>
                  <a:pt x="706070" y="505689"/>
                </a:lnTo>
                <a:lnTo>
                  <a:pt x="704017" y="51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79773" y="8118836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1177636" y="1295399"/>
                </a:moveTo>
                <a:lnTo>
                  <a:pt x="117763" y="1295399"/>
                </a:lnTo>
                <a:lnTo>
                  <a:pt x="71914" y="1286149"/>
                </a:lnTo>
                <a:lnTo>
                  <a:pt x="34482" y="1260917"/>
                </a:lnTo>
                <a:lnTo>
                  <a:pt x="9250" y="1223485"/>
                </a:lnTo>
                <a:lnTo>
                  <a:pt x="0" y="1177636"/>
                </a:lnTo>
                <a:lnTo>
                  <a:pt x="0" y="117763"/>
                </a:lnTo>
                <a:lnTo>
                  <a:pt x="9250" y="71914"/>
                </a:lnTo>
                <a:lnTo>
                  <a:pt x="34482" y="34482"/>
                </a:lnTo>
                <a:lnTo>
                  <a:pt x="71914" y="9250"/>
                </a:lnTo>
                <a:lnTo>
                  <a:pt x="117763" y="0"/>
                </a:lnTo>
                <a:lnTo>
                  <a:pt x="1177636" y="0"/>
                </a:lnTo>
                <a:lnTo>
                  <a:pt x="1223485" y="9250"/>
                </a:lnTo>
                <a:lnTo>
                  <a:pt x="1260917" y="34482"/>
                </a:lnTo>
                <a:lnTo>
                  <a:pt x="1286149" y="71914"/>
                </a:lnTo>
                <a:lnTo>
                  <a:pt x="1295399" y="117763"/>
                </a:lnTo>
                <a:lnTo>
                  <a:pt x="1295399" y="342338"/>
                </a:lnTo>
                <a:lnTo>
                  <a:pt x="645697" y="342338"/>
                </a:lnTo>
                <a:lnTo>
                  <a:pt x="594219" y="346494"/>
                </a:lnTo>
                <a:lnTo>
                  <a:pt x="548829" y="358629"/>
                </a:lnTo>
                <a:lnTo>
                  <a:pt x="510097" y="378241"/>
                </a:lnTo>
                <a:lnTo>
                  <a:pt x="478596" y="404831"/>
                </a:lnTo>
                <a:lnTo>
                  <a:pt x="454897" y="437897"/>
                </a:lnTo>
                <a:lnTo>
                  <a:pt x="439572" y="476939"/>
                </a:lnTo>
                <a:lnTo>
                  <a:pt x="433193" y="521457"/>
                </a:lnTo>
                <a:lnTo>
                  <a:pt x="734267" y="521457"/>
                </a:lnTo>
                <a:lnTo>
                  <a:pt x="728729" y="548308"/>
                </a:lnTo>
                <a:lnTo>
                  <a:pt x="709842" y="573486"/>
                </a:lnTo>
                <a:lnTo>
                  <a:pt x="680610" y="589755"/>
                </a:lnTo>
                <a:lnTo>
                  <a:pt x="642871" y="595530"/>
                </a:lnTo>
                <a:lnTo>
                  <a:pt x="572036" y="595530"/>
                </a:lnTo>
                <a:lnTo>
                  <a:pt x="572036" y="686090"/>
                </a:lnTo>
                <a:lnTo>
                  <a:pt x="644108" y="686090"/>
                </a:lnTo>
                <a:lnTo>
                  <a:pt x="688020" y="691795"/>
                </a:lnTo>
                <a:lnTo>
                  <a:pt x="721074" y="708149"/>
                </a:lnTo>
                <a:lnTo>
                  <a:pt x="741906" y="734008"/>
                </a:lnTo>
                <a:lnTo>
                  <a:pt x="749153" y="768230"/>
                </a:lnTo>
                <a:lnTo>
                  <a:pt x="748341" y="771881"/>
                </a:lnTo>
                <a:lnTo>
                  <a:pt x="422300" y="771881"/>
                </a:lnTo>
                <a:lnTo>
                  <a:pt x="429478" y="816380"/>
                </a:lnTo>
                <a:lnTo>
                  <a:pt x="446047" y="855658"/>
                </a:lnTo>
                <a:lnTo>
                  <a:pt x="471295" y="889122"/>
                </a:lnTo>
                <a:lnTo>
                  <a:pt x="504513" y="916181"/>
                </a:lnTo>
                <a:lnTo>
                  <a:pt x="544989" y="936242"/>
                </a:lnTo>
                <a:lnTo>
                  <a:pt x="592012" y="948713"/>
                </a:lnTo>
                <a:lnTo>
                  <a:pt x="644873" y="953002"/>
                </a:lnTo>
                <a:lnTo>
                  <a:pt x="1295399" y="953002"/>
                </a:lnTo>
                <a:lnTo>
                  <a:pt x="1295399" y="1177636"/>
                </a:lnTo>
                <a:lnTo>
                  <a:pt x="1286149" y="1223485"/>
                </a:lnTo>
                <a:lnTo>
                  <a:pt x="1260917" y="1260917"/>
                </a:lnTo>
                <a:lnTo>
                  <a:pt x="1223485" y="1286149"/>
                </a:lnTo>
                <a:lnTo>
                  <a:pt x="1177636" y="1295399"/>
                </a:lnTo>
                <a:close/>
              </a:path>
              <a:path w="1295400" h="1295400">
                <a:moveTo>
                  <a:pt x="1295399" y="953002"/>
                </a:moveTo>
                <a:lnTo>
                  <a:pt x="644873" y="953002"/>
                </a:lnTo>
                <a:lnTo>
                  <a:pt x="699212" y="948624"/>
                </a:lnTo>
                <a:lnTo>
                  <a:pt x="748031" y="936022"/>
                </a:lnTo>
                <a:lnTo>
                  <a:pt x="790295" y="915991"/>
                </a:lnTo>
                <a:lnTo>
                  <a:pt x="824969" y="889326"/>
                </a:lnTo>
                <a:lnTo>
                  <a:pt x="851018" y="856821"/>
                </a:lnTo>
                <a:lnTo>
                  <a:pt x="867406" y="819272"/>
                </a:lnTo>
                <a:lnTo>
                  <a:pt x="873099" y="777475"/>
                </a:lnTo>
                <a:lnTo>
                  <a:pt x="867274" y="734549"/>
                </a:lnTo>
                <a:lnTo>
                  <a:pt x="850441" y="698228"/>
                </a:lnTo>
                <a:lnTo>
                  <a:pt x="823561" y="669521"/>
                </a:lnTo>
                <a:lnTo>
                  <a:pt x="787593" y="649437"/>
                </a:lnTo>
                <a:lnTo>
                  <a:pt x="743500" y="638985"/>
                </a:lnTo>
                <a:lnTo>
                  <a:pt x="743500" y="631743"/>
                </a:lnTo>
                <a:lnTo>
                  <a:pt x="787551" y="614829"/>
                </a:lnTo>
                <a:lnTo>
                  <a:pt x="821312" y="585550"/>
                </a:lnTo>
                <a:lnTo>
                  <a:pt x="842929" y="546158"/>
                </a:lnTo>
                <a:lnTo>
                  <a:pt x="850547" y="498905"/>
                </a:lnTo>
                <a:lnTo>
                  <a:pt x="843645" y="455577"/>
                </a:lnTo>
                <a:lnTo>
                  <a:pt x="823909" y="417698"/>
                </a:lnTo>
                <a:lnTo>
                  <a:pt x="792792" y="386352"/>
                </a:lnTo>
                <a:lnTo>
                  <a:pt x="751748" y="362622"/>
                </a:lnTo>
                <a:lnTo>
                  <a:pt x="702232" y="347590"/>
                </a:lnTo>
                <a:lnTo>
                  <a:pt x="645697" y="342338"/>
                </a:lnTo>
                <a:lnTo>
                  <a:pt x="1295399" y="342338"/>
                </a:lnTo>
                <a:lnTo>
                  <a:pt x="1295399" y="953002"/>
                </a:lnTo>
                <a:close/>
              </a:path>
              <a:path w="1295400" h="1295400">
                <a:moveTo>
                  <a:pt x="734267" y="521457"/>
                </a:moveTo>
                <a:lnTo>
                  <a:pt x="545481" y="521457"/>
                </a:lnTo>
                <a:lnTo>
                  <a:pt x="554051" y="487384"/>
                </a:lnTo>
                <a:lnTo>
                  <a:pt x="574031" y="461508"/>
                </a:lnTo>
                <a:lnTo>
                  <a:pt x="603981" y="445071"/>
                </a:lnTo>
                <a:lnTo>
                  <a:pt x="642459" y="439317"/>
                </a:lnTo>
                <a:lnTo>
                  <a:pt x="680933" y="444702"/>
                </a:lnTo>
                <a:lnTo>
                  <a:pt x="710232" y="460050"/>
                </a:lnTo>
                <a:lnTo>
                  <a:pt x="728888" y="484154"/>
                </a:lnTo>
                <a:lnTo>
                  <a:pt x="735433" y="515804"/>
                </a:lnTo>
                <a:lnTo>
                  <a:pt x="734267" y="521457"/>
                </a:lnTo>
                <a:close/>
              </a:path>
              <a:path w="1295400" h="1295400">
                <a:moveTo>
                  <a:pt x="646110" y="851960"/>
                </a:moveTo>
                <a:lnTo>
                  <a:pt x="603526" y="846354"/>
                </a:lnTo>
                <a:lnTo>
                  <a:pt x="570366" y="830336"/>
                </a:lnTo>
                <a:lnTo>
                  <a:pt x="548212" y="805111"/>
                </a:lnTo>
                <a:lnTo>
                  <a:pt x="538650" y="771881"/>
                </a:lnTo>
                <a:lnTo>
                  <a:pt x="748341" y="771881"/>
                </a:lnTo>
                <a:lnTo>
                  <a:pt x="741598" y="802204"/>
                </a:lnTo>
                <a:lnTo>
                  <a:pt x="720418" y="828665"/>
                </a:lnTo>
                <a:lnTo>
                  <a:pt x="687846" y="845841"/>
                </a:lnTo>
                <a:lnTo>
                  <a:pt x="646110" y="8519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157916" y="4545847"/>
            <a:ext cx="4758484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0" b="1" spc="20" dirty="0">
                <a:solidFill>
                  <a:srgbClr val="FFFFFF"/>
                </a:solidFill>
                <a:latin typeface="Roboto"/>
                <a:cs typeface="Roboto"/>
              </a:rPr>
              <a:t>MODERASI</a:t>
            </a:r>
            <a:endParaRPr sz="6500" dirty="0">
              <a:latin typeface="Roboto"/>
              <a:cs typeface="Robo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29335" y="1397679"/>
            <a:ext cx="7103745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100"/>
              </a:lnSpc>
              <a:spcBef>
                <a:spcPts val="100"/>
              </a:spcBef>
            </a:pPr>
            <a:r>
              <a:rPr sz="3500" b="0" spc="-35" dirty="0">
                <a:latin typeface="Roboto"/>
                <a:cs typeface="Roboto"/>
              </a:rPr>
              <a:t>adalah </a:t>
            </a:r>
            <a:r>
              <a:rPr sz="3500" b="0" spc="-30" dirty="0">
                <a:latin typeface="Roboto"/>
                <a:cs typeface="Roboto"/>
              </a:rPr>
              <a:t>sikap </a:t>
            </a:r>
            <a:r>
              <a:rPr sz="3500" b="0" spc="-35" dirty="0">
                <a:latin typeface="Roboto"/>
                <a:cs typeface="Roboto"/>
              </a:rPr>
              <a:t>dan </a:t>
            </a:r>
            <a:r>
              <a:rPr sz="3500" b="0" spc="-40" dirty="0">
                <a:latin typeface="Roboto"/>
                <a:cs typeface="Roboto"/>
              </a:rPr>
              <a:t>pandangan </a:t>
            </a:r>
            <a:r>
              <a:rPr sz="3500" b="0" spc="-60" dirty="0">
                <a:latin typeface="Roboto"/>
                <a:cs typeface="Roboto"/>
              </a:rPr>
              <a:t>yang </a:t>
            </a:r>
            <a:r>
              <a:rPr sz="3500" b="0" spc="-55" dirty="0">
                <a:latin typeface="Roboto"/>
                <a:cs typeface="Roboto"/>
              </a:rPr>
              <a:t> </a:t>
            </a:r>
            <a:r>
              <a:rPr sz="3500" b="0" spc="-30" dirty="0">
                <a:latin typeface="Roboto"/>
                <a:cs typeface="Roboto"/>
              </a:rPr>
              <a:t>tidak berlebihan, tidak </a:t>
            </a:r>
            <a:r>
              <a:rPr sz="3500" b="0" spc="-15" dirty="0">
                <a:latin typeface="Roboto"/>
                <a:cs typeface="Roboto"/>
              </a:rPr>
              <a:t>ekstrem </a:t>
            </a:r>
            <a:r>
              <a:rPr sz="3500" b="0" spc="-35" dirty="0">
                <a:latin typeface="Roboto"/>
                <a:cs typeface="Roboto"/>
              </a:rPr>
              <a:t>dan </a:t>
            </a:r>
            <a:r>
              <a:rPr sz="3500" b="0" spc="-30" dirty="0">
                <a:latin typeface="Roboto"/>
                <a:cs typeface="Roboto"/>
              </a:rPr>
              <a:t> tidak</a:t>
            </a:r>
            <a:r>
              <a:rPr sz="3500" b="0" spc="-10" dirty="0">
                <a:latin typeface="Roboto"/>
                <a:cs typeface="Roboto"/>
              </a:rPr>
              <a:t> </a:t>
            </a:r>
            <a:r>
              <a:rPr sz="3500" b="0" spc="-35" dirty="0">
                <a:latin typeface="Roboto"/>
                <a:cs typeface="Roboto"/>
              </a:rPr>
              <a:t>radikal</a:t>
            </a:r>
            <a:r>
              <a:rPr sz="3500" b="0" spc="-5" dirty="0">
                <a:latin typeface="Roboto"/>
                <a:cs typeface="Roboto"/>
              </a:rPr>
              <a:t> </a:t>
            </a:r>
            <a:r>
              <a:rPr sz="3500" b="0" spc="-25" dirty="0">
                <a:latin typeface="Roboto"/>
                <a:cs typeface="Roboto"/>
              </a:rPr>
              <a:t>(tatharruf)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9335" y="3792787"/>
            <a:ext cx="7103109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37080" algn="l"/>
                <a:tab pos="4152900" algn="l"/>
                <a:tab pos="5808980" algn="l"/>
              </a:tabLst>
            </a:pPr>
            <a:r>
              <a:rPr sz="3500" spc="10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r>
              <a:rPr sz="3500" spc="-80" dirty="0">
                <a:solidFill>
                  <a:srgbClr val="FFFFFF"/>
                </a:solidFill>
                <a:latin typeface="Roboto"/>
                <a:cs typeface="Roboto"/>
              </a:rPr>
              <a:t>j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mo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r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t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b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u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ka</a:t>
            </a:r>
            <a:r>
              <a:rPr sz="3500" spc="-60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b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r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r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t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9335" y="4364287"/>
            <a:ext cx="70993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98650" algn="l"/>
                <a:tab pos="3428365" algn="l"/>
                <a:tab pos="4969510" algn="l"/>
              </a:tabLst>
            </a:pP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r>
              <a:rPr sz="3500" spc="-80" dirty="0">
                <a:solidFill>
                  <a:srgbClr val="FFFFFF"/>
                </a:solidFill>
                <a:latin typeface="Roboto"/>
                <a:cs typeface="Roboto"/>
              </a:rPr>
              <a:t>j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l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h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l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5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b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r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g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.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29335" y="4897611"/>
            <a:ext cx="7103109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100"/>
              </a:lnSpc>
              <a:spcBef>
                <a:spcPts val="100"/>
              </a:spcBef>
            </a:pP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Menjadi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15" dirty="0">
                <a:solidFill>
                  <a:srgbClr val="FFFFFF"/>
                </a:solidFill>
                <a:latin typeface="Roboto"/>
                <a:cs typeface="Roboto"/>
              </a:rPr>
              <a:t>moderat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bukan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berarti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cenderung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terbuka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dan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 mengarah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kepada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kebebasan.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9335" y="7281385"/>
            <a:ext cx="710120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892300" algn="l"/>
                <a:tab pos="3204845" algn="l"/>
                <a:tab pos="4964430" algn="l"/>
                <a:tab pos="5975350" algn="l"/>
              </a:tabLst>
            </a:pPr>
            <a:r>
              <a:rPr sz="3500" spc="-70" dirty="0">
                <a:solidFill>
                  <a:srgbClr val="FFFFFF"/>
                </a:solidFill>
                <a:latin typeface="Roboto"/>
                <a:cs typeface="Roboto"/>
              </a:rPr>
              <a:t>S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b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g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u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t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m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u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s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li</a:t>
            </a:r>
            <a:r>
              <a:rPr sz="3500" spc="5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k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t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70" dirty="0">
                <a:solidFill>
                  <a:srgbClr val="FFFFFF"/>
                </a:solidFill>
                <a:latin typeface="Roboto"/>
                <a:cs typeface="Roboto"/>
              </a:rPr>
              <a:t>h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r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u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s  memiliki</a:t>
            </a:r>
            <a:r>
              <a:rPr sz="3500" spc="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pemikiran</a:t>
            </a:r>
            <a:r>
              <a:rPr sz="3500" spc="6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15" dirty="0">
                <a:solidFill>
                  <a:srgbClr val="FFFFFF"/>
                </a:solidFill>
                <a:latin typeface="Roboto"/>
                <a:cs typeface="Roboto"/>
              </a:rPr>
              <a:t>moderat,</a:t>
            </a:r>
            <a:r>
              <a:rPr sz="3500" spc="6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karena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07919" y="8424385"/>
            <a:ext cx="260921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3820">
              <a:lnSpc>
                <a:spcPct val="107100"/>
              </a:lnSpc>
              <a:spcBef>
                <a:spcPts val="100"/>
              </a:spcBef>
              <a:tabLst>
                <a:tab pos="1835785" algn="l"/>
              </a:tabLst>
            </a:pP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supaya	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kita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K</a:t>
            </a:r>
            <a:r>
              <a:rPr sz="3500" spc="50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80" dirty="0">
                <a:solidFill>
                  <a:srgbClr val="FFFFFF"/>
                </a:solidFill>
                <a:latin typeface="Roboto"/>
                <a:cs typeface="Roboto"/>
              </a:rPr>
              <a:t>R</a:t>
            </a:r>
            <a:r>
              <a:rPr sz="3500" spc="-105" dirty="0">
                <a:solidFill>
                  <a:srgbClr val="FFFFFF"/>
                </a:solidFill>
                <a:latin typeface="Roboto"/>
                <a:cs typeface="Roboto"/>
              </a:rPr>
              <a:t>U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K</a:t>
            </a:r>
            <a:r>
              <a:rPr sz="3500" spc="-105" dirty="0">
                <a:solidFill>
                  <a:srgbClr val="FFFFFF"/>
                </a:solidFill>
                <a:latin typeface="Roboto"/>
                <a:cs typeface="Roboto"/>
              </a:rPr>
              <a:t>U</a:t>
            </a:r>
            <a:r>
              <a:rPr sz="3500" spc="25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r>
              <a:rPr sz="3500" spc="65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30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73348" y="8424385"/>
            <a:ext cx="116141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554" marR="5080" indent="-237490">
              <a:lnSpc>
                <a:spcPct val="107100"/>
              </a:lnSpc>
              <a:spcBef>
                <a:spcPts val="100"/>
              </a:spcBef>
            </a:pP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p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at  </a:t>
            </a:r>
            <a:r>
              <a:rPr sz="3500" spc="-85" dirty="0">
                <a:solidFill>
                  <a:srgbClr val="FFFFFF"/>
                </a:solidFill>
                <a:latin typeface="Roboto"/>
                <a:cs typeface="Roboto"/>
              </a:rPr>
              <a:t>D</a:t>
            </a:r>
            <a:r>
              <a:rPr sz="3500" spc="65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30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29335" y="8424385"/>
            <a:ext cx="2867025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910714" algn="l"/>
              </a:tabLst>
            </a:pP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m</a:t>
            </a:r>
            <a:r>
              <a:rPr sz="3500" spc="15" dirty="0">
                <a:solidFill>
                  <a:srgbClr val="FFFFFF"/>
                </a:solidFill>
                <a:latin typeface="Roboto"/>
                <a:cs typeface="Roboto"/>
              </a:rPr>
              <a:t>e</a:t>
            </a:r>
            <a:r>
              <a:rPr sz="3500" spc="-65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r>
              <a:rPr sz="3500" spc="-80" dirty="0">
                <a:solidFill>
                  <a:srgbClr val="FFFFFF"/>
                </a:solidFill>
                <a:latin typeface="Roboto"/>
                <a:cs typeface="Roboto"/>
              </a:rPr>
              <a:t>j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	</a:t>
            </a:r>
            <a:r>
              <a:rPr sz="3500" spc="-80" dirty="0">
                <a:solidFill>
                  <a:srgbClr val="FFFFFF"/>
                </a:solidFill>
                <a:latin typeface="Roboto"/>
                <a:cs typeface="Roboto"/>
              </a:rPr>
              <a:t>j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l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n 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menciptakan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5" dirty="0">
                <a:solidFill>
                  <a:srgbClr val="FFFFFF"/>
                </a:solidFill>
                <a:latin typeface="Roboto"/>
                <a:cs typeface="Roboto"/>
              </a:rPr>
              <a:t>PERDAMAIAN</a:t>
            </a:r>
            <a:endParaRPr sz="35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31676" y="4940153"/>
            <a:ext cx="409575" cy="409575"/>
            <a:chOff x="1031676" y="4940153"/>
            <a:chExt cx="409575" cy="409575"/>
          </a:xfrm>
        </p:grpSpPr>
        <p:sp>
          <p:nvSpPr>
            <p:cNvPr id="3" name="object 3"/>
            <p:cNvSpPr/>
            <p:nvPr/>
          </p:nvSpPr>
          <p:spPr>
            <a:xfrm>
              <a:off x="1031676" y="4940153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5557" y="5084028"/>
              <a:ext cx="114299" cy="114299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289856" y="4142887"/>
            <a:ext cx="3487034" cy="180403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01</a:t>
            </a:r>
            <a:endParaRPr sz="65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4000" spc="-25" dirty="0">
                <a:solidFill>
                  <a:srgbClr val="FFFFFF"/>
                </a:solidFill>
                <a:latin typeface="Roboto"/>
                <a:cs typeface="Roboto"/>
              </a:rPr>
              <a:t>KERUKUNAN</a:t>
            </a:r>
            <a:endParaRPr sz="4000" dirty="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25622" y="1148298"/>
            <a:ext cx="1023620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Hubungan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antarumat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beragama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60" dirty="0">
                <a:solidFill>
                  <a:srgbClr val="FFFFFF"/>
                </a:solidFill>
                <a:latin typeface="Roboto"/>
                <a:cs typeface="Roboto"/>
              </a:rPr>
              <a:t>yang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dilandasi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 toleransi,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saling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pengertian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dan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saling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menghormati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dalam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pengamalan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ajaran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agama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serta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kerjasama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 dalam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kehidupan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bermasyarakat.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5622" y="4149684"/>
            <a:ext cx="1029589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Semua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agama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mengajarkan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kerukunan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ini,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sehingga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agama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idealnya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berfungsi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sebagai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15" dirty="0">
                <a:solidFill>
                  <a:srgbClr val="FFFFFF"/>
                </a:solidFill>
                <a:latin typeface="Roboto"/>
                <a:cs typeface="Roboto"/>
              </a:rPr>
              <a:t>faktor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integratif.</a:t>
            </a:r>
            <a:endParaRPr sz="3500">
              <a:latin typeface="Roboto"/>
              <a:cs typeface="Roboto"/>
            </a:endParaRPr>
          </a:p>
          <a:p>
            <a:pPr marL="12700" marR="331470">
              <a:lnSpc>
                <a:spcPct val="107100"/>
              </a:lnSpc>
            </a:pPr>
            <a:r>
              <a:rPr sz="3500" spc="-55" dirty="0">
                <a:solidFill>
                  <a:srgbClr val="FFFFFF"/>
                </a:solidFill>
                <a:latin typeface="Roboto"/>
                <a:cs typeface="Roboto"/>
              </a:rPr>
              <a:t>Dan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dalam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kenyataannya,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5" dirty="0">
                <a:solidFill>
                  <a:srgbClr val="FFFFFF"/>
                </a:solidFill>
                <a:latin typeface="Roboto"/>
                <a:cs typeface="Roboto"/>
              </a:rPr>
              <a:t>hubungan</a:t>
            </a:r>
            <a:r>
              <a:rPr sz="3500" spc="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antarpemeluk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agama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di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Indoensia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selama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ini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sangat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harmonis.</a:t>
            </a:r>
            <a:endParaRPr sz="3500">
              <a:latin typeface="Roboto"/>
              <a:cs typeface="Robo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5622" y="6898486"/>
            <a:ext cx="103270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“Kerukunan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harus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kita</a:t>
            </a:r>
            <a:r>
              <a:rPr sz="3500" spc="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bangun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dan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kita</a:t>
            </a:r>
            <a:r>
              <a:rPr sz="3500" spc="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5" dirty="0">
                <a:solidFill>
                  <a:srgbClr val="FFFFFF"/>
                </a:solidFill>
                <a:latin typeface="Roboto"/>
                <a:cs typeface="Roboto"/>
              </a:rPr>
              <a:t>yakin</a:t>
            </a:r>
            <a:r>
              <a:rPr sz="350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dengan </a:t>
            </a:r>
            <a:r>
              <a:rPr sz="3500" spc="-85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kerukunan</a:t>
            </a:r>
            <a:r>
              <a:rPr sz="3500" spc="-1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antar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5" dirty="0">
                <a:solidFill>
                  <a:srgbClr val="FFFFFF"/>
                </a:solidFill>
                <a:latin typeface="Roboto"/>
                <a:cs typeface="Roboto"/>
              </a:rPr>
              <a:t>umat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0" dirty="0">
                <a:solidFill>
                  <a:srgbClr val="FFFFFF"/>
                </a:solidFill>
                <a:latin typeface="Roboto"/>
                <a:cs typeface="Roboto"/>
              </a:rPr>
              <a:t>beragama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merupakan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55" dirty="0">
                <a:solidFill>
                  <a:srgbClr val="FFFFFF"/>
                </a:solidFill>
                <a:latin typeface="Roboto"/>
                <a:cs typeface="Roboto"/>
              </a:rPr>
              <a:t>unsur </a:t>
            </a:r>
            <a:r>
              <a:rPr sz="3500" spc="-5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utama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Roboto"/>
                <a:cs typeface="Roboto"/>
              </a:rPr>
              <a:t>daripada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kerukunan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5" dirty="0">
                <a:solidFill>
                  <a:srgbClr val="FFFFFF"/>
                </a:solidFill>
                <a:latin typeface="Roboto"/>
                <a:cs typeface="Roboto"/>
              </a:rPr>
              <a:t>nasional."</a:t>
            </a:r>
            <a:endParaRPr sz="35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~KH.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40" dirty="0">
                <a:solidFill>
                  <a:srgbClr val="FFFFFF"/>
                </a:solidFill>
                <a:latin typeface="Roboto"/>
                <a:cs typeface="Roboto"/>
              </a:rPr>
              <a:t>Ma'ruf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Amin~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10" dirty="0">
                <a:solidFill>
                  <a:srgbClr val="FFFFFF"/>
                </a:solidFill>
                <a:latin typeface="Roboto"/>
                <a:cs typeface="Roboto"/>
              </a:rPr>
              <a:t>Wakil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25" dirty="0">
                <a:solidFill>
                  <a:srgbClr val="FFFFFF"/>
                </a:solidFill>
                <a:latin typeface="Roboto"/>
                <a:cs typeface="Roboto"/>
              </a:rPr>
              <a:t>Presiden</a:t>
            </a:r>
            <a:r>
              <a:rPr sz="35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3500" spc="-60" dirty="0">
                <a:solidFill>
                  <a:srgbClr val="FFFFFF"/>
                </a:solidFill>
                <a:latin typeface="Roboto"/>
                <a:cs typeface="Roboto"/>
              </a:rPr>
              <a:t>RI</a:t>
            </a:r>
            <a:endParaRPr sz="35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372</Words>
  <Application>Microsoft Office PowerPoint</Application>
  <PresentationFormat>Custom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PENGERTIAN TOLERANSI</vt:lpstr>
      <vt:lpstr>Hal yang  Tidak Bisa  ditoleransi</vt:lpstr>
      <vt:lpstr>PowerPoint Presentation</vt:lpstr>
      <vt:lpstr>adalah sikap dan pandangan yang  tidak berlebihan, tidak ekstrem dan  tidak radikal (tatharruf)</vt:lpstr>
      <vt:lpstr>PowerPoint Presentation</vt:lpstr>
      <vt:lpstr>02</vt:lpstr>
      <vt:lpstr>LANJUTAN</vt:lpstr>
      <vt:lpstr>Sebelum menciptakan Pedamainan dan  Kerukunan KIta harus bisa menjadi  manusia yang toleran dan memiliki  pemikiran Moderat (Moderasi)</vt:lpstr>
      <vt:lpstr>Terima kasih!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TOLERANSI DAN MODERASI : KERUKUNAN DAN PERDAMAIAN</dc:title>
  <dc:creator>aji</dc:creator>
  <cp:keywords>DAEs3XUnX7Y,BAEgNC3_5Ts</cp:keywords>
  <cp:lastModifiedBy>K2C KOMPUTINDO</cp:lastModifiedBy>
  <cp:revision>2</cp:revision>
  <dcterms:created xsi:type="dcterms:W3CDTF">2022-03-28T06:58:12Z</dcterms:created>
  <dcterms:modified xsi:type="dcterms:W3CDTF">2023-12-18T04:06:24Z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2021-10-15T00:00:00Z</vt:filetime>
  </property>
  <property fmtid="{D5CDD505-2E9C-101B-9397-08002B2CF9AE}" pid="3" name="Creator">
    <vt:lpwstr>Canva</vt:lpwstr>
  </property>
  <property fmtid="{D5CDD505-2E9C-101B-9397-08002B2CF9AE}" pid="4" name="LastSaved">
    <vt:filetime>2022-03-28T00:00:00Z</vt:filetime>
  </property>
</Properties>
</file>