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7556500" cy="10693400"/>
  <p:notesSz cx="7556500" cy="10693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938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01" y="498086"/>
            <a:ext cx="6396997" cy="43189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118" y="2442284"/>
            <a:ext cx="6650613" cy="1664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401" y="2442284"/>
            <a:ext cx="6577330" cy="16643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78865" marR="1057275" indent="-13970" algn="ctr">
              <a:lnSpc>
                <a:spcPts val="4200"/>
              </a:lnSpc>
              <a:spcBef>
                <a:spcPts val="495"/>
              </a:spcBef>
            </a:pPr>
            <a:r>
              <a:rPr spc="-490" dirty="0"/>
              <a:t>AKTUALISASI </a:t>
            </a:r>
            <a:r>
              <a:rPr spc="-484" dirty="0"/>
              <a:t> </a:t>
            </a:r>
            <a:r>
              <a:rPr spc="-919" dirty="0"/>
              <a:t>W</a:t>
            </a:r>
            <a:r>
              <a:rPr spc="-740" dirty="0"/>
              <a:t>A</a:t>
            </a:r>
            <a:r>
              <a:rPr spc="-919" dirty="0"/>
              <a:t>W</a:t>
            </a:r>
            <a:r>
              <a:rPr spc="-565" dirty="0"/>
              <a:t>ASAN</a:t>
            </a:r>
            <a:r>
              <a:rPr spc="-225" dirty="0"/>
              <a:t> </a:t>
            </a:r>
            <a:r>
              <a:rPr spc="-570" dirty="0"/>
              <a:t>NUSAN</a:t>
            </a:r>
            <a:r>
              <a:rPr spc="-710" dirty="0"/>
              <a:t>T</a:t>
            </a:r>
            <a:r>
              <a:rPr spc="-575" dirty="0"/>
              <a:t>ARA</a:t>
            </a:r>
          </a:p>
          <a:p>
            <a:pPr algn="ctr">
              <a:lnSpc>
                <a:spcPts val="4105"/>
              </a:lnSpc>
            </a:pPr>
            <a:r>
              <a:rPr spc="-575" dirty="0"/>
              <a:t>DALAM</a:t>
            </a:r>
            <a:r>
              <a:rPr spc="-225" dirty="0"/>
              <a:t> </a:t>
            </a:r>
            <a:r>
              <a:rPr spc="-570" dirty="0"/>
              <a:t>MENJAGA</a:t>
            </a:r>
            <a:r>
              <a:rPr spc="-330" dirty="0"/>
              <a:t> </a:t>
            </a:r>
            <a:r>
              <a:rPr spc="-560" dirty="0"/>
              <a:t>KEUTUHAN</a:t>
            </a:r>
            <a:r>
              <a:rPr spc="-225" dirty="0"/>
              <a:t> </a:t>
            </a:r>
            <a:r>
              <a:rPr spc="-490" dirty="0"/>
              <a:t>NKRI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47282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52398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8" y="5487721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6" y="164279"/>
            <a:ext cx="684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84721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43758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16801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74239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77759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83120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47282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72079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16801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43762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447282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204717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1" y="5508240"/>
            <a:ext cx="6839999" cy="504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1" y="174239"/>
            <a:ext cx="6839999" cy="50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</Words>
  <Application>Microsoft Office PowerPoint</Application>
  <PresentationFormat>Custom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AKTUALISASI  WAWASAN NUSANTARA DALAM MENJAGA KEUTUHAN NKRI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pemkot.cdr</dc:title>
  <dc:creator>ERZA 2</dc:creator>
  <cp:lastModifiedBy>K2C KOMPUTINDO</cp:lastModifiedBy>
  <cp:revision>1</cp:revision>
  <dcterms:created xsi:type="dcterms:W3CDTF">2023-07-17T01:03:44Z</dcterms:created>
  <dcterms:modified xsi:type="dcterms:W3CDTF">2023-12-18T09:26:28Z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2023-07-12T00:00:00Z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2023-07-17T00:00:00Z</vt:filetime>
  </property>
</Properties>
</file>