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77EE41CF-93FA-40D7-8DF9-EB06A6A1EB21}">
  <a:tblStyle styleId="{77EE41CF-93FA-40D7-8DF9-EB06A6A1EB2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594" y="-2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5EFDD-953E-4927-8E11-5D9358D07B4A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F8056-DA33-4029-A66F-6DA2BE47F6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0481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81236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0" name="Google Shape;69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176a631dc6c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6" name="Google Shape;826;g176a631dc6c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g1e0aea6426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6" name="Google Shape;836;g1e0aea6426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g1e0aea6426e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8" name="Google Shape;948;g1e0aea6426e_0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1e0aea6426e_0_4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1e0aea6426e_0_4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" name="Google Shape;993;g1e0aea6426e_0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4" name="Google Shape;994;g1e0aea6426e_0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22a454fd09f_0_2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1" name="Google Shape;1151;g22a454fd09f_0_2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Google Shape;1295;g22a454fd09f_0_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6" name="Google Shape;1296;g22a454fd09f_0_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33671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170704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56461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586450" y="441575"/>
            <a:ext cx="7971000" cy="12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739300" y="2029750"/>
            <a:ext cx="7665300" cy="239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3"/>
          <p:cNvSpPr txBox="1">
            <a:spLocks noGrp="1"/>
          </p:cNvSpPr>
          <p:nvPr>
            <p:ph type="title"/>
          </p:nvPr>
        </p:nvSpPr>
        <p:spPr>
          <a:xfrm>
            <a:off x="621100" y="441575"/>
            <a:ext cx="79017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14"/>
          <p:cNvSpPr txBox="1">
            <a:spLocks noGrp="1"/>
          </p:cNvSpPr>
          <p:nvPr>
            <p:ph type="title"/>
          </p:nvPr>
        </p:nvSpPr>
        <p:spPr>
          <a:xfrm>
            <a:off x="621100" y="441575"/>
            <a:ext cx="79017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15"/>
          <p:cNvSpPr txBox="1">
            <a:spLocks noGrp="1"/>
          </p:cNvSpPr>
          <p:nvPr>
            <p:ph type="title"/>
          </p:nvPr>
        </p:nvSpPr>
        <p:spPr>
          <a:xfrm>
            <a:off x="621100" y="441575"/>
            <a:ext cx="79017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739261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64280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005309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33093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734390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3536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392813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144221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250E-B76B-430C-ACC0-FD261F9470A2}" type="datetimeFigureOut">
              <a:rPr lang="id-ID" smtClean="0"/>
              <a:t>18/12/2023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A539F-9A8F-44CB-9FB8-F364AC5909A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85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</p:sldLayoutIdLst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22"/>
          <p:cNvSpPr txBox="1">
            <a:spLocks noGrp="1"/>
          </p:cNvSpPr>
          <p:nvPr>
            <p:ph type="ctrTitle"/>
          </p:nvPr>
        </p:nvSpPr>
        <p:spPr>
          <a:xfrm>
            <a:off x="427524" y="297713"/>
            <a:ext cx="7946720" cy="3933902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mic Sans MS" panose="030F0702030302020204" pitchFamily="66" charset="0"/>
                <a:ea typeface="Cabin"/>
                <a:cs typeface="Cabin"/>
                <a:sym typeface="Cabin"/>
              </a:rPr>
              <a:t>WAWASAN </a:t>
            </a:r>
            <a:r>
              <a:rPr lang="en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mic Sans MS" panose="030F0702030302020204" pitchFamily="66" charset="0"/>
                <a:ea typeface="Cabin"/>
                <a:cs typeface="Cabin"/>
                <a:sym typeface="Cabin"/>
              </a:rPr>
              <a:t>KEBANGSAAN </a:t>
            </a:r>
            <a:r>
              <a:rPr lang="id-ID" sz="4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mic Sans MS" panose="030F0702030302020204" pitchFamily="66" charset="0"/>
                <a:ea typeface="Cabin"/>
                <a:cs typeface="Cabin"/>
                <a:sym typeface="Cabin"/>
              </a:rPr>
              <a:t>DALAM PERSPEKTIF AGAMA</a:t>
            </a:r>
            <a:endParaRPr sz="4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mic Sans MS" panose="030F0702030302020204" pitchFamily="66" charset="0"/>
              <a:ea typeface="Cabin"/>
              <a:cs typeface="Cabin"/>
              <a:sym typeface="Cabin"/>
            </a:endParaRPr>
          </a:p>
        </p:txBody>
      </p:sp>
      <p:sp>
        <p:nvSpPr>
          <p:cNvPr id="693" name="Google Shape;693;p22"/>
          <p:cNvSpPr txBox="1">
            <a:spLocks noGrp="1"/>
          </p:cNvSpPr>
          <p:nvPr>
            <p:ph type="subTitle" idx="1"/>
          </p:nvPr>
        </p:nvSpPr>
        <p:spPr>
          <a:xfrm>
            <a:off x="442383" y="3356194"/>
            <a:ext cx="7728191" cy="4540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800" b="1" dirty="0">
                <a:ln w="9525">
                  <a:noFill/>
                  <a:prstDash val="solid"/>
                </a:ln>
                <a:solidFill>
                  <a:schemeClr val="tx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OLEH : IBRAHIM BARARAI </a:t>
            </a:r>
          </a:p>
          <a:p>
            <a:pPr marL="0" lvl="0" indent="0"/>
            <a:endParaRPr lang="en-US" sz="1800" b="1" dirty="0">
              <a:ln w="9525">
                <a:noFill/>
                <a:prstDash val="solid"/>
              </a:ln>
              <a:solidFill>
                <a:schemeClr val="tx1">
                  <a:lumMod val="7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23"/>
          <p:cNvSpPr txBox="1">
            <a:spLocks noGrp="1"/>
          </p:cNvSpPr>
          <p:nvPr>
            <p:ph type="title"/>
          </p:nvPr>
        </p:nvSpPr>
        <p:spPr>
          <a:xfrm>
            <a:off x="343736" y="122542"/>
            <a:ext cx="7971000" cy="7833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prstTxWarp prst="textCurveUp">
              <a:avLst/>
            </a:prstTxWarp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Franklin Gothic Demi Cond" panose="020B0706030402020204" pitchFamily="34" charset="0"/>
              </a:rPr>
              <a:t>WAWASAN KEBANGSAAN</a:t>
            </a:r>
            <a:endParaRPr dirty="0">
              <a:latin typeface="Franklin Gothic Demi Cond" panose="020B0706030402020204" pitchFamily="34" charset="0"/>
            </a:endParaRPr>
          </a:p>
        </p:txBody>
      </p:sp>
      <p:sp>
        <p:nvSpPr>
          <p:cNvPr id="829" name="Google Shape;829;p23"/>
          <p:cNvSpPr txBox="1">
            <a:spLocks noGrp="1"/>
          </p:cNvSpPr>
          <p:nvPr>
            <p:ph type="body" idx="1"/>
          </p:nvPr>
        </p:nvSpPr>
        <p:spPr>
          <a:xfrm>
            <a:off x="1428750" y="1224936"/>
            <a:ext cx="6580286" cy="3278484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152400" lvl="0" indent="0" algn="just">
              <a:lnSpc>
                <a:spcPct val="150000"/>
              </a:lnSpc>
              <a:buNone/>
            </a:pP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Dalam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kerangka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Negara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Republik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Indonesia (NKRI),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kebangsaan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adalah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cara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Indonesia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dalam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memandang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diri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lingkungannya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untuk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mencapai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tujuan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nasional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mencakup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perwujudan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Kepulauan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Nusantara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sebagai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politik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sosial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budaya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ekonomi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pertahanan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keamanan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dengan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berpedoman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pada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falsafah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Pancasila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Undang-Undang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Dasar 1945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atau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dengan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kata lain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bagaimana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memahami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Nusantara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sebagai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satu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POLEKSOSBUD dan HANKAM.</a:t>
            </a:r>
            <a:endParaRPr sz="16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4"/>
          <p:cNvSpPr txBox="1">
            <a:spLocks noGrp="1"/>
          </p:cNvSpPr>
          <p:nvPr>
            <p:ph type="title"/>
          </p:nvPr>
        </p:nvSpPr>
        <p:spPr>
          <a:xfrm>
            <a:off x="181615" y="122284"/>
            <a:ext cx="6482839" cy="67836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b="1" dirty="0" err="1">
                <a:latin typeface="Franklin Gothic Demi Cond" panose="020B0706030402020204" pitchFamily="34" charset="0"/>
              </a:rPr>
              <a:t>Makna</a:t>
            </a:r>
            <a:r>
              <a:rPr lang="en-ID" b="1" dirty="0">
                <a:latin typeface="Franklin Gothic Demi Cond" panose="020B0706030402020204" pitchFamily="34" charset="0"/>
              </a:rPr>
              <a:t> </a:t>
            </a:r>
            <a:r>
              <a:rPr lang="en-ID" b="1" dirty="0" err="1">
                <a:latin typeface="Franklin Gothic Demi Cond" panose="020B0706030402020204" pitchFamily="34" charset="0"/>
              </a:rPr>
              <a:t>Wawasan</a:t>
            </a:r>
            <a:r>
              <a:rPr lang="en-ID" b="1" dirty="0">
                <a:latin typeface="Franklin Gothic Demi Cond" panose="020B0706030402020204" pitchFamily="34" charset="0"/>
              </a:rPr>
              <a:t> </a:t>
            </a:r>
            <a:r>
              <a:rPr lang="en-ID" b="1" dirty="0" err="1">
                <a:latin typeface="Franklin Gothic Demi Cond" panose="020B0706030402020204" pitchFamily="34" charset="0"/>
              </a:rPr>
              <a:t>kebangsaan</a:t>
            </a:r>
            <a:endParaRPr dirty="0">
              <a:latin typeface="Franklin Gothic Demi Cond" panose="020B0706030402020204" pitchFamily="34" charset="0"/>
            </a:endParaRPr>
          </a:p>
        </p:txBody>
      </p:sp>
      <p:grpSp>
        <p:nvGrpSpPr>
          <p:cNvPr id="839" name="Google Shape;839;p24"/>
          <p:cNvGrpSpPr/>
          <p:nvPr/>
        </p:nvGrpSpPr>
        <p:grpSpPr>
          <a:xfrm>
            <a:off x="2278796" y="1396607"/>
            <a:ext cx="4586409" cy="1783028"/>
            <a:chOff x="-1732600" y="-207200"/>
            <a:chExt cx="3329275" cy="1294300"/>
          </a:xfrm>
        </p:grpSpPr>
        <p:sp>
          <p:nvSpPr>
            <p:cNvPr id="840" name="Google Shape;840;p24"/>
            <p:cNvSpPr/>
            <p:nvPr/>
          </p:nvSpPr>
          <p:spPr>
            <a:xfrm>
              <a:off x="-1732600" y="-109875"/>
              <a:ext cx="799900" cy="843075"/>
            </a:xfrm>
            <a:custGeom>
              <a:avLst/>
              <a:gdLst/>
              <a:ahLst/>
              <a:cxnLst/>
              <a:rect l="l" t="t" r="r" b="b"/>
              <a:pathLst>
                <a:path w="31996" h="33723" extrusionOk="0">
                  <a:moveTo>
                    <a:pt x="858" y="0"/>
                  </a:moveTo>
                  <a:cubicBezTo>
                    <a:pt x="479" y="0"/>
                    <a:pt x="0" y="89"/>
                    <a:pt x="0" y="216"/>
                  </a:cubicBezTo>
                  <a:cubicBezTo>
                    <a:pt x="0" y="216"/>
                    <a:pt x="0" y="1968"/>
                    <a:pt x="455" y="2406"/>
                  </a:cubicBezTo>
                  <a:cubicBezTo>
                    <a:pt x="893" y="2861"/>
                    <a:pt x="1567" y="3265"/>
                    <a:pt x="1753" y="3535"/>
                  </a:cubicBezTo>
                  <a:cubicBezTo>
                    <a:pt x="1938" y="3787"/>
                    <a:pt x="2359" y="4242"/>
                    <a:pt x="2545" y="4546"/>
                  </a:cubicBezTo>
                  <a:cubicBezTo>
                    <a:pt x="2730" y="4832"/>
                    <a:pt x="3320" y="5102"/>
                    <a:pt x="3471" y="5321"/>
                  </a:cubicBezTo>
                  <a:cubicBezTo>
                    <a:pt x="3623" y="5557"/>
                    <a:pt x="3657" y="6146"/>
                    <a:pt x="3926" y="6146"/>
                  </a:cubicBezTo>
                  <a:cubicBezTo>
                    <a:pt x="4095" y="6146"/>
                    <a:pt x="4435" y="6116"/>
                    <a:pt x="4734" y="6116"/>
                  </a:cubicBezTo>
                  <a:cubicBezTo>
                    <a:pt x="4883" y="6116"/>
                    <a:pt x="5021" y="6124"/>
                    <a:pt x="5122" y="6146"/>
                  </a:cubicBezTo>
                  <a:cubicBezTo>
                    <a:pt x="5409" y="6214"/>
                    <a:pt x="5864" y="6787"/>
                    <a:pt x="6083" y="7208"/>
                  </a:cubicBezTo>
                  <a:cubicBezTo>
                    <a:pt x="6319" y="7629"/>
                    <a:pt x="6167" y="7983"/>
                    <a:pt x="6386" y="8134"/>
                  </a:cubicBezTo>
                  <a:cubicBezTo>
                    <a:pt x="6605" y="8286"/>
                    <a:pt x="6942" y="8134"/>
                    <a:pt x="7060" y="8353"/>
                  </a:cubicBezTo>
                  <a:cubicBezTo>
                    <a:pt x="7178" y="8589"/>
                    <a:pt x="7127" y="9971"/>
                    <a:pt x="7431" y="10106"/>
                  </a:cubicBezTo>
                  <a:cubicBezTo>
                    <a:pt x="7734" y="10257"/>
                    <a:pt x="8105" y="10257"/>
                    <a:pt x="8442" y="10308"/>
                  </a:cubicBezTo>
                  <a:cubicBezTo>
                    <a:pt x="8778" y="10342"/>
                    <a:pt x="9183" y="10561"/>
                    <a:pt x="9233" y="10729"/>
                  </a:cubicBezTo>
                  <a:cubicBezTo>
                    <a:pt x="9267" y="10881"/>
                    <a:pt x="9149" y="11723"/>
                    <a:pt x="9368" y="11841"/>
                  </a:cubicBezTo>
                  <a:cubicBezTo>
                    <a:pt x="9395" y="11855"/>
                    <a:pt x="9427" y="11861"/>
                    <a:pt x="9461" y="11861"/>
                  </a:cubicBezTo>
                  <a:cubicBezTo>
                    <a:pt x="9700" y="11861"/>
                    <a:pt x="10082" y="11565"/>
                    <a:pt x="10268" y="11565"/>
                  </a:cubicBezTo>
                  <a:cubicBezTo>
                    <a:pt x="10284" y="11565"/>
                    <a:pt x="10299" y="11567"/>
                    <a:pt x="10312" y="11571"/>
                  </a:cubicBezTo>
                  <a:cubicBezTo>
                    <a:pt x="10497" y="11656"/>
                    <a:pt x="10194" y="12060"/>
                    <a:pt x="10312" y="12330"/>
                  </a:cubicBezTo>
                  <a:cubicBezTo>
                    <a:pt x="10413" y="12582"/>
                    <a:pt x="10750" y="13004"/>
                    <a:pt x="10935" y="13341"/>
                  </a:cubicBezTo>
                  <a:cubicBezTo>
                    <a:pt x="11120" y="13678"/>
                    <a:pt x="11457" y="15059"/>
                    <a:pt x="11491" y="15278"/>
                  </a:cubicBezTo>
                  <a:cubicBezTo>
                    <a:pt x="11540" y="15492"/>
                    <a:pt x="11461" y="16139"/>
                    <a:pt x="11739" y="16139"/>
                  </a:cubicBezTo>
                  <a:cubicBezTo>
                    <a:pt x="11746" y="16139"/>
                    <a:pt x="11753" y="16138"/>
                    <a:pt x="11761" y="16137"/>
                  </a:cubicBezTo>
                  <a:cubicBezTo>
                    <a:pt x="11946" y="16129"/>
                    <a:pt x="12131" y="16125"/>
                    <a:pt x="12319" y="16125"/>
                  </a:cubicBezTo>
                  <a:cubicBezTo>
                    <a:pt x="12506" y="16125"/>
                    <a:pt x="12696" y="16129"/>
                    <a:pt x="12889" y="16137"/>
                  </a:cubicBezTo>
                  <a:cubicBezTo>
                    <a:pt x="13260" y="16137"/>
                    <a:pt x="13631" y="16424"/>
                    <a:pt x="13563" y="16761"/>
                  </a:cubicBezTo>
                  <a:cubicBezTo>
                    <a:pt x="13479" y="17098"/>
                    <a:pt x="13631" y="17671"/>
                    <a:pt x="13934" y="17772"/>
                  </a:cubicBezTo>
                  <a:cubicBezTo>
                    <a:pt x="14423" y="18058"/>
                    <a:pt x="14878" y="18412"/>
                    <a:pt x="15231" y="18850"/>
                  </a:cubicBezTo>
                  <a:cubicBezTo>
                    <a:pt x="15383" y="19120"/>
                    <a:pt x="15012" y="19608"/>
                    <a:pt x="15231" y="19827"/>
                  </a:cubicBezTo>
                  <a:cubicBezTo>
                    <a:pt x="15467" y="20046"/>
                    <a:pt x="15720" y="20686"/>
                    <a:pt x="16023" y="20990"/>
                  </a:cubicBezTo>
                  <a:cubicBezTo>
                    <a:pt x="16327" y="21293"/>
                    <a:pt x="16765" y="21664"/>
                    <a:pt x="16697" y="22068"/>
                  </a:cubicBezTo>
                  <a:cubicBezTo>
                    <a:pt x="16613" y="22472"/>
                    <a:pt x="16445" y="23129"/>
                    <a:pt x="16697" y="23298"/>
                  </a:cubicBezTo>
                  <a:cubicBezTo>
                    <a:pt x="16933" y="23483"/>
                    <a:pt x="17472" y="23787"/>
                    <a:pt x="17658" y="24056"/>
                  </a:cubicBezTo>
                  <a:cubicBezTo>
                    <a:pt x="17843" y="24309"/>
                    <a:pt x="17910" y="25286"/>
                    <a:pt x="18281" y="25471"/>
                  </a:cubicBezTo>
                  <a:cubicBezTo>
                    <a:pt x="18652" y="25657"/>
                    <a:pt x="19225" y="26246"/>
                    <a:pt x="19629" y="26432"/>
                  </a:cubicBezTo>
                  <a:cubicBezTo>
                    <a:pt x="20033" y="26634"/>
                    <a:pt x="20522" y="26769"/>
                    <a:pt x="20606" y="27005"/>
                  </a:cubicBezTo>
                  <a:cubicBezTo>
                    <a:pt x="20673" y="27224"/>
                    <a:pt x="21027" y="28201"/>
                    <a:pt x="21229" y="28302"/>
                  </a:cubicBezTo>
                  <a:cubicBezTo>
                    <a:pt x="21449" y="28420"/>
                    <a:pt x="22089" y="28875"/>
                    <a:pt x="22577" y="29161"/>
                  </a:cubicBezTo>
                  <a:cubicBezTo>
                    <a:pt x="23066" y="29464"/>
                    <a:pt x="23201" y="30020"/>
                    <a:pt x="23555" y="30172"/>
                  </a:cubicBezTo>
                  <a:cubicBezTo>
                    <a:pt x="23892" y="30324"/>
                    <a:pt x="24448" y="30694"/>
                    <a:pt x="24936" y="30913"/>
                  </a:cubicBezTo>
                  <a:cubicBezTo>
                    <a:pt x="25408" y="31149"/>
                    <a:pt x="25492" y="31672"/>
                    <a:pt x="25677" y="31857"/>
                  </a:cubicBezTo>
                  <a:cubicBezTo>
                    <a:pt x="25863" y="32042"/>
                    <a:pt x="26688" y="32784"/>
                    <a:pt x="27059" y="33121"/>
                  </a:cubicBezTo>
                  <a:cubicBezTo>
                    <a:pt x="27392" y="33408"/>
                    <a:pt x="27548" y="33723"/>
                    <a:pt x="27711" y="33723"/>
                  </a:cubicBezTo>
                  <a:cubicBezTo>
                    <a:pt x="27729" y="33723"/>
                    <a:pt x="27748" y="33719"/>
                    <a:pt x="27767" y="33710"/>
                  </a:cubicBezTo>
                  <a:cubicBezTo>
                    <a:pt x="27952" y="33643"/>
                    <a:pt x="27514" y="32969"/>
                    <a:pt x="27514" y="32699"/>
                  </a:cubicBezTo>
                  <a:cubicBezTo>
                    <a:pt x="27514" y="32481"/>
                    <a:pt x="27489" y="32150"/>
                    <a:pt x="27699" y="32150"/>
                  </a:cubicBezTo>
                  <a:cubicBezTo>
                    <a:pt x="27732" y="32150"/>
                    <a:pt x="27771" y="32159"/>
                    <a:pt x="27817" y="32177"/>
                  </a:cubicBezTo>
                  <a:cubicBezTo>
                    <a:pt x="28130" y="32325"/>
                    <a:pt x="28458" y="32970"/>
                    <a:pt x="28724" y="32970"/>
                  </a:cubicBezTo>
                  <a:cubicBezTo>
                    <a:pt x="28731" y="32970"/>
                    <a:pt x="28737" y="32970"/>
                    <a:pt x="28744" y="32969"/>
                  </a:cubicBezTo>
                  <a:cubicBezTo>
                    <a:pt x="28997" y="32935"/>
                    <a:pt x="29182" y="32362"/>
                    <a:pt x="29367" y="32261"/>
                  </a:cubicBezTo>
                  <a:cubicBezTo>
                    <a:pt x="29524" y="32162"/>
                    <a:pt x="29633" y="31857"/>
                    <a:pt x="29795" y="31857"/>
                  </a:cubicBezTo>
                  <a:cubicBezTo>
                    <a:pt x="29824" y="31857"/>
                    <a:pt x="29856" y="31867"/>
                    <a:pt x="29890" y="31891"/>
                  </a:cubicBezTo>
                  <a:cubicBezTo>
                    <a:pt x="30125" y="32042"/>
                    <a:pt x="30075" y="32632"/>
                    <a:pt x="30227" y="32851"/>
                  </a:cubicBezTo>
                  <a:cubicBezTo>
                    <a:pt x="30343" y="33033"/>
                    <a:pt x="30570" y="33204"/>
                    <a:pt x="30737" y="33204"/>
                  </a:cubicBezTo>
                  <a:cubicBezTo>
                    <a:pt x="30787" y="33204"/>
                    <a:pt x="30832" y="33189"/>
                    <a:pt x="30867" y="33154"/>
                  </a:cubicBezTo>
                  <a:cubicBezTo>
                    <a:pt x="31002" y="33003"/>
                    <a:pt x="31305" y="32076"/>
                    <a:pt x="31288" y="31183"/>
                  </a:cubicBezTo>
                  <a:cubicBezTo>
                    <a:pt x="31254" y="30273"/>
                    <a:pt x="31018" y="29195"/>
                    <a:pt x="30985" y="28791"/>
                  </a:cubicBezTo>
                  <a:cubicBezTo>
                    <a:pt x="30951" y="28369"/>
                    <a:pt x="30951" y="27898"/>
                    <a:pt x="31288" y="27662"/>
                  </a:cubicBezTo>
                  <a:cubicBezTo>
                    <a:pt x="31625" y="27443"/>
                    <a:pt x="31473" y="27139"/>
                    <a:pt x="31288" y="26920"/>
                  </a:cubicBezTo>
                  <a:cubicBezTo>
                    <a:pt x="31103" y="26701"/>
                    <a:pt x="31322" y="26314"/>
                    <a:pt x="31490" y="26027"/>
                  </a:cubicBezTo>
                  <a:cubicBezTo>
                    <a:pt x="31676" y="25724"/>
                    <a:pt x="31996" y="24966"/>
                    <a:pt x="31490" y="24764"/>
                  </a:cubicBezTo>
                  <a:cubicBezTo>
                    <a:pt x="31052" y="24528"/>
                    <a:pt x="30715" y="24157"/>
                    <a:pt x="30547" y="23702"/>
                  </a:cubicBezTo>
                  <a:cubicBezTo>
                    <a:pt x="30429" y="23399"/>
                    <a:pt x="30328" y="23365"/>
                    <a:pt x="30024" y="23214"/>
                  </a:cubicBezTo>
                  <a:cubicBezTo>
                    <a:pt x="29873" y="23138"/>
                    <a:pt x="29603" y="23138"/>
                    <a:pt x="29329" y="23138"/>
                  </a:cubicBezTo>
                  <a:cubicBezTo>
                    <a:pt x="29056" y="23138"/>
                    <a:pt x="28778" y="23138"/>
                    <a:pt x="28609" y="23062"/>
                  </a:cubicBezTo>
                  <a:cubicBezTo>
                    <a:pt x="28559" y="23042"/>
                    <a:pt x="28511" y="23033"/>
                    <a:pt x="28465" y="23033"/>
                  </a:cubicBezTo>
                  <a:cubicBezTo>
                    <a:pt x="28205" y="23033"/>
                    <a:pt x="28026" y="23321"/>
                    <a:pt x="27969" y="23450"/>
                  </a:cubicBezTo>
                  <a:cubicBezTo>
                    <a:pt x="27958" y="23472"/>
                    <a:pt x="27938" y="23482"/>
                    <a:pt x="27915" y="23482"/>
                  </a:cubicBezTo>
                  <a:cubicBezTo>
                    <a:pt x="27797" y="23482"/>
                    <a:pt x="27570" y="23239"/>
                    <a:pt x="27682" y="23113"/>
                  </a:cubicBezTo>
                  <a:cubicBezTo>
                    <a:pt x="27800" y="22961"/>
                    <a:pt x="28340" y="22590"/>
                    <a:pt x="28238" y="22354"/>
                  </a:cubicBezTo>
                  <a:cubicBezTo>
                    <a:pt x="28121" y="22135"/>
                    <a:pt x="27969" y="22203"/>
                    <a:pt x="27716" y="22169"/>
                  </a:cubicBezTo>
                  <a:cubicBezTo>
                    <a:pt x="27447" y="22135"/>
                    <a:pt x="27413" y="21916"/>
                    <a:pt x="27345" y="21681"/>
                  </a:cubicBezTo>
                  <a:cubicBezTo>
                    <a:pt x="27261" y="21461"/>
                    <a:pt x="26958" y="21259"/>
                    <a:pt x="26924" y="21023"/>
                  </a:cubicBezTo>
                  <a:cubicBezTo>
                    <a:pt x="26857" y="20703"/>
                    <a:pt x="26857" y="20366"/>
                    <a:pt x="26924" y="20046"/>
                  </a:cubicBezTo>
                  <a:cubicBezTo>
                    <a:pt x="26992" y="19827"/>
                    <a:pt x="26874" y="19305"/>
                    <a:pt x="26503" y="19305"/>
                  </a:cubicBezTo>
                  <a:cubicBezTo>
                    <a:pt x="26245" y="19305"/>
                    <a:pt x="25949" y="19350"/>
                    <a:pt x="25661" y="19350"/>
                  </a:cubicBezTo>
                  <a:cubicBezTo>
                    <a:pt x="25516" y="19350"/>
                    <a:pt x="25374" y="19339"/>
                    <a:pt x="25239" y="19305"/>
                  </a:cubicBezTo>
                  <a:cubicBezTo>
                    <a:pt x="24801" y="19170"/>
                    <a:pt x="24414" y="18917"/>
                    <a:pt x="24111" y="18580"/>
                  </a:cubicBezTo>
                  <a:cubicBezTo>
                    <a:pt x="23959" y="18361"/>
                    <a:pt x="24144" y="18210"/>
                    <a:pt x="24262" y="17923"/>
                  </a:cubicBezTo>
                  <a:cubicBezTo>
                    <a:pt x="24380" y="17620"/>
                    <a:pt x="24178" y="17721"/>
                    <a:pt x="23959" y="17620"/>
                  </a:cubicBezTo>
                  <a:cubicBezTo>
                    <a:pt x="23740" y="17502"/>
                    <a:pt x="24043" y="17401"/>
                    <a:pt x="23993" y="17283"/>
                  </a:cubicBezTo>
                  <a:cubicBezTo>
                    <a:pt x="23959" y="17165"/>
                    <a:pt x="23588" y="16727"/>
                    <a:pt x="24448" y="16575"/>
                  </a:cubicBezTo>
                  <a:cubicBezTo>
                    <a:pt x="25307" y="16424"/>
                    <a:pt x="25189" y="15817"/>
                    <a:pt x="25004" y="15632"/>
                  </a:cubicBezTo>
                  <a:cubicBezTo>
                    <a:pt x="24818" y="15447"/>
                    <a:pt x="23807" y="14823"/>
                    <a:pt x="23656" y="14823"/>
                  </a:cubicBezTo>
                  <a:cubicBezTo>
                    <a:pt x="23521" y="14823"/>
                    <a:pt x="22476" y="15447"/>
                    <a:pt x="22207" y="15480"/>
                  </a:cubicBezTo>
                  <a:cubicBezTo>
                    <a:pt x="22157" y="15490"/>
                    <a:pt x="22105" y="15495"/>
                    <a:pt x="22055" y="15495"/>
                  </a:cubicBezTo>
                  <a:cubicBezTo>
                    <a:pt x="21852" y="15495"/>
                    <a:pt x="21681" y="15417"/>
                    <a:pt x="21802" y="15295"/>
                  </a:cubicBezTo>
                  <a:cubicBezTo>
                    <a:pt x="21954" y="15160"/>
                    <a:pt x="22763" y="14924"/>
                    <a:pt x="22763" y="14773"/>
                  </a:cubicBezTo>
                  <a:cubicBezTo>
                    <a:pt x="22795" y="14528"/>
                    <a:pt x="22592" y="14300"/>
                    <a:pt x="22350" y="14300"/>
                  </a:cubicBezTo>
                  <a:cubicBezTo>
                    <a:pt x="22342" y="14300"/>
                    <a:pt x="22333" y="14300"/>
                    <a:pt x="22325" y="14301"/>
                  </a:cubicBezTo>
                  <a:cubicBezTo>
                    <a:pt x="21920" y="14267"/>
                    <a:pt x="21533" y="14183"/>
                    <a:pt x="21162" y="14031"/>
                  </a:cubicBezTo>
                  <a:cubicBezTo>
                    <a:pt x="20825" y="13880"/>
                    <a:pt x="20185" y="13509"/>
                    <a:pt x="20185" y="13206"/>
                  </a:cubicBezTo>
                  <a:cubicBezTo>
                    <a:pt x="20185" y="12919"/>
                    <a:pt x="20235" y="12582"/>
                    <a:pt x="19898" y="12313"/>
                  </a:cubicBezTo>
                  <a:cubicBezTo>
                    <a:pt x="19592" y="12068"/>
                    <a:pt x="19411" y="11781"/>
                    <a:pt x="19040" y="11781"/>
                  </a:cubicBezTo>
                  <a:cubicBezTo>
                    <a:pt x="19002" y="11781"/>
                    <a:pt x="18963" y="11784"/>
                    <a:pt x="18921" y="11790"/>
                  </a:cubicBezTo>
                  <a:cubicBezTo>
                    <a:pt x="18767" y="11819"/>
                    <a:pt x="18618" y="11836"/>
                    <a:pt x="18486" y="11836"/>
                  </a:cubicBezTo>
                  <a:cubicBezTo>
                    <a:pt x="18230" y="11836"/>
                    <a:pt x="18039" y="11772"/>
                    <a:pt x="17995" y="11605"/>
                  </a:cubicBezTo>
                  <a:cubicBezTo>
                    <a:pt x="17910" y="11336"/>
                    <a:pt x="18129" y="10813"/>
                    <a:pt x="17792" y="10409"/>
                  </a:cubicBezTo>
                  <a:cubicBezTo>
                    <a:pt x="17455" y="10005"/>
                    <a:pt x="17236" y="9786"/>
                    <a:pt x="16832" y="9735"/>
                  </a:cubicBezTo>
                  <a:cubicBezTo>
                    <a:pt x="16818" y="9734"/>
                    <a:pt x="16805" y="9733"/>
                    <a:pt x="16792" y="9733"/>
                  </a:cubicBezTo>
                  <a:cubicBezTo>
                    <a:pt x="16414" y="9733"/>
                    <a:pt x="16464" y="10197"/>
                    <a:pt x="16529" y="10409"/>
                  </a:cubicBezTo>
                  <a:cubicBezTo>
                    <a:pt x="16594" y="10621"/>
                    <a:pt x="16849" y="11118"/>
                    <a:pt x="16696" y="11118"/>
                  </a:cubicBezTo>
                  <a:cubicBezTo>
                    <a:pt x="16691" y="11118"/>
                    <a:pt x="16686" y="11118"/>
                    <a:pt x="16680" y="11117"/>
                  </a:cubicBezTo>
                  <a:cubicBezTo>
                    <a:pt x="16495" y="11083"/>
                    <a:pt x="16141" y="10780"/>
                    <a:pt x="15872" y="10409"/>
                  </a:cubicBezTo>
                  <a:cubicBezTo>
                    <a:pt x="15602" y="10038"/>
                    <a:pt x="15113" y="9735"/>
                    <a:pt x="15080" y="9398"/>
                  </a:cubicBezTo>
                  <a:cubicBezTo>
                    <a:pt x="15046" y="9061"/>
                    <a:pt x="14962" y="8539"/>
                    <a:pt x="14810" y="8471"/>
                  </a:cubicBezTo>
                  <a:cubicBezTo>
                    <a:pt x="14801" y="8466"/>
                    <a:pt x="14792" y="8464"/>
                    <a:pt x="14784" y="8464"/>
                  </a:cubicBezTo>
                  <a:cubicBezTo>
                    <a:pt x="14665" y="8464"/>
                    <a:pt x="14676" y="8995"/>
                    <a:pt x="14458" y="8995"/>
                  </a:cubicBezTo>
                  <a:cubicBezTo>
                    <a:pt x="14452" y="8995"/>
                    <a:pt x="14446" y="8995"/>
                    <a:pt x="14440" y="8994"/>
                  </a:cubicBezTo>
                  <a:cubicBezTo>
                    <a:pt x="14170" y="8960"/>
                    <a:pt x="13985" y="8522"/>
                    <a:pt x="13934" y="8219"/>
                  </a:cubicBezTo>
                  <a:cubicBezTo>
                    <a:pt x="13884" y="7915"/>
                    <a:pt x="13395" y="7427"/>
                    <a:pt x="12839" y="7157"/>
                  </a:cubicBezTo>
                  <a:cubicBezTo>
                    <a:pt x="12283" y="6871"/>
                    <a:pt x="11474" y="6163"/>
                    <a:pt x="11137" y="6028"/>
                  </a:cubicBezTo>
                  <a:cubicBezTo>
                    <a:pt x="10817" y="5894"/>
                    <a:pt x="10564" y="5675"/>
                    <a:pt x="10379" y="5388"/>
                  </a:cubicBezTo>
                  <a:cubicBezTo>
                    <a:pt x="10211" y="5135"/>
                    <a:pt x="10076" y="5085"/>
                    <a:pt x="9655" y="4883"/>
                  </a:cubicBezTo>
                  <a:cubicBezTo>
                    <a:pt x="9233" y="4680"/>
                    <a:pt x="8778" y="4428"/>
                    <a:pt x="8812" y="4343"/>
                  </a:cubicBezTo>
                  <a:cubicBezTo>
                    <a:pt x="8829" y="4259"/>
                    <a:pt x="9233" y="4124"/>
                    <a:pt x="9149" y="3922"/>
                  </a:cubicBezTo>
                  <a:cubicBezTo>
                    <a:pt x="9065" y="3737"/>
                    <a:pt x="8273" y="3366"/>
                    <a:pt x="8222" y="3231"/>
                  </a:cubicBezTo>
                  <a:cubicBezTo>
                    <a:pt x="8172" y="3097"/>
                    <a:pt x="8239" y="2895"/>
                    <a:pt x="8155" y="2642"/>
                  </a:cubicBezTo>
                  <a:cubicBezTo>
                    <a:pt x="8071" y="2389"/>
                    <a:pt x="7009" y="1547"/>
                    <a:pt x="6891" y="1361"/>
                  </a:cubicBezTo>
                  <a:cubicBezTo>
                    <a:pt x="6790" y="1159"/>
                    <a:pt x="6841" y="991"/>
                    <a:pt x="6639" y="940"/>
                  </a:cubicBezTo>
                  <a:cubicBezTo>
                    <a:pt x="6630" y="937"/>
                    <a:pt x="6620" y="935"/>
                    <a:pt x="6611" y="935"/>
                  </a:cubicBezTo>
                  <a:cubicBezTo>
                    <a:pt x="6429" y="935"/>
                    <a:pt x="6191" y="1530"/>
                    <a:pt x="5998" y="1530"/>
                  </a:cubicBezTo>
                  <a:cubicBezTo>
                    <a:pt x="5813" y="1530"/>
                    <a:pt x="5527" y="1361"/>
                    <a:pt x="5274" y="1243"/>
                  </a:cubicBezTo>
                  <a:cubicBezTo>
                    <a:pt x="5076" y="1151"/>
                    <a:pt x="4755" y="1049"/>
                    <a:pt x="4479" y="1049"/>
                  </a:cubicBezTo>
                  <a:cubicBezTo>
                    <a:pt x="4402" y="1049"/>
                    <a:pt x="4329" y="1057"/>
                    <a:pt x="4263" y="1075"/>
                  </a:cubicBezTo>
                  <a:cubicBezTo>
                    <a:pt x="3979" y="1154"/>
                    <a:pt x="3664" y="1381"/>
                    <a:pt x="3460" y="1381"/>
                  </a:cubicBezTo>
                  <a:cubicBezTo>
                    <a:pt x="3446" y="1381"/>
                    <a:pt x="3433" y="1380"/>
                    <a:pt x="3421" y="1378"/>
                  </a:cubicBezTo>
                  <a:cubicBezTo>
                    <a:pt x="3218" y="1361"/>
                    <a:pt x="2241" y="1109"/>
                    <a:pt x="2140" y="822"/>
                  </a:cubicBezTo>
                  <a:cubicBezTo>
                    <a:pt x="1921" y="451"/>
                    <a:pt x="1584" y="165"/>
                    <a:pt x="1180" y="30"/>
                  </a:cubicBezTo>
                  <a:cubicBezTo>
                    <a:pt x="1097" y="10"/>
                    <a:pt x="983" y="0"/>
                    <a:pt x="8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4"/>
            <p:cNvSpPr/>
            <p:nvPr/>
          </p:nvSpPr>
          <p:spPr>
            <a:xfrm>
              <a:off x="-1700125" y="88825"/>
              <a:ext cx="65075" cy="44800"/>
            </a:xfrm>
            <a:custGeom>
              <a:avLst/>
              <a:gdLst/>
              <a:ahLst/>
              <a:cxnLst/>
              <a:rect l="l" t="t" r="r" b="b"/>
              <a:pathLst>
                <a:path w="2603" h="1792" extrusionOk="0">
                  <a:moveTo>
                    <a:pt x="620" y="1"/>
                  </a:moveTo>
                  <a:cubicBezTo>
                    <a:pt x="318" y="1"/>
                    <a:pt x="95" y="437"/>
                    <a:pt x="49" y="574"/>
                  </a:cubicBezTo>
                  <a:cubicBezTo>
                    <a:pt x="0" y="705"/>
                    <a:pt x="493" y="996"/>
                    <a:pt x="784" y="996"/>
                  </a:cubicBezTo>
                  <a:cubicBezTo>
                    <a:pt x="792" y="996"/>
                    <a:pt x="800" y="996"/>
                    <a:pt x="807" y="995"/>
                  </a:cubicBezTo>
                  <a:cubicBezTo>
                    <a:pt x="818" y="994"/>
                    <a:pt x="829" y="993"/>
                    <a:pt x="840" y="993"/>
                  </a:cubicBezTo>
                  <a:cubicBezTo>
                    <a:pt x="1115" y="993"/>
                    <a:pt x="1376" y="1389"/>
                    <a:pt x="1684" y="1551"/>
                  </a:cubicBezTo>
                  <a:cubicBezTo>
                    <a:pt x="1892" y="1667"/>
                    <a:pt x="2277" y="1791"/>
                    <a:pt x="2469" y="1791"/>
                  </a:cubicBezTo>
                  <a:cubicBezTo>
                    <a:pt x="2555" y="1791"/>
                    <a:pt x="2603" y="1766"/>
                    <a:pt x="2577" y="1703"/>
                  </a:cubicBezTo>
                  <a:cubicBezTo>
                    <a:pt x="2442" y="1399"/>
                    <a:pt x="1599" y="793"/>
                    <a:pt x="1313" y="574"/>
                  </a:cubicBezTo>
                  <a:cubicBezTo>
                    <a:pt x="1027" y="355"/>
                    <a:pt x="1094" y="119"/>
                    <a:pt x="723" y="18"/>
                  </a:cubicBezTo>
                  <a:cubicBezTo>
                    <a:pt x="688" y="6"/>
                    <a:pt x="653" y="1"/>
                    <a:pt x="6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4"/>
            <p:cNvSpPr/>
            <p:nvPr/>
          </p:nvSpPr>
          <p:spPr>
            <a:xfrm>
              <a:off x="-1594025" y="192875"/>
              <a:ext cx="66150" cy="66575"/>
            </a:xfrm>
            <a:custGeom>
              <a:avLst/>
              <a:gdLst/>
              <a:ahLst/>
              <a:cxnLst/>
              <a:rect l="l" t="t" r="r" b="b"/>
              <a:pathLst>
                <a:path w="2646" h="2663" extrusionOk="0">
                  <a:moveTo>
                    <a:pt x="1163" y="1"/>
                  </a:moveTo>
                  <a:cubicBezTo>
                    <a:pt x="826" y="17"/>
                    <a:pt x="506" y="85"/>
                    <a:pt x="203" y="220"/>
                  </a:cubicBezTo>
                  <a:cubicBezTo>
                    <a:pt x="1" y="321"/>
                    <a:pt x="287" y="776"/>
                    <a:pt x="540" y="944"/>
                  </a:cubicBezTo>
                  <a:cubicBezTo>
                    <a:pt x="792" y="1113"/>
                    <a:pt x="1247" y="1365"/>
                    <a:pt x="1332" y="1601"/>
                  </a:cubicBezTo>
                  <a:cubicBezTo>
                    <a:pt x="1416" y="1854"/>
                    <a:pt x="1500" y="2326"/>
                    <a:pt x="1685" y="2477"/>
                  </a:cubicBezTo>
                  <a:cubicBezTo>
                    <a:pt x="1818" y="2588"/>
                    <a:pt x="1922" y="2662"/>
                    <a:pt x="2034" y="2662"/>
                  </a:cubicBezTo>
                  <a:cubicBezTo>
                    <a:pt x="2093" y="2662"/>
                    <a:pt x="2155" y="2642"/>
                    <a:pt x="2225" y="2595"/>
                  </a:cubicBezTo>
                  <a:cubicBezTo>
                    <a:pt x="2427" y="2460"/>
                    <a:pt x="2595" y="1719"/>
                    <a:pt x="2612" y="1568"/>
                  </a:cubicBezTo>
                  <a:cubicBezTo>
                    <a:pt x="2646" y="1416"/>
                    <a:pt x="2090" y="1028"/>
                    <a:pt x="1921" y="894"/>
                  </a:cubicBezTo>
                  <a:cubicBezTo>
                    <a:pt x="1736" y="742"/>
                    <a:pt x="1382" y="1"/>
                    <a:pt x="11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4"/>
            <p:cNvSpPr/>
            <p:nvPr/>
          </p:nvSpPr>
          <p:spPr>
            <a:xfrm>
              <a:off x="-1487025" y="366950"/>
              <a:ext cx="58150" cy="63225"/>
            </a:xfrm>
            <a:custGeom>
              <a:avLst/>
              <a:gdLst/>
              <a:ahLst/>
              <a:cxnLst/>
              <a:rect l="l" t="t" r="r" b="b"/>
              <a:pathLst>
                <a:path w="2326" h="2529" extrusionOk="0">
                  <a:moveTo>
                    <a:pt x="773" y="0"/>
                  </a:moveTo>
                  <a:cubicBezTo>
                    <a:pt x="594" y="0"/>
                    <a:pt x="413" y="21"/>
                    <a:pt x="236" y="63"/>
                  </a:cubicBezTo>
                  <a:cubicBezTo>
                    <a:pt x="0" y="148"/>
                    <a:pt x="354" y="1378"/>
                    <a:pt x="489" y="1496"/>
                  </a:cubicBezTo>
                  <a:cubicBezTo>
                    <a:pt x="618" y="1593"/>
                    <a:pt x="1866" y="2528"/>
                    <a:pt x="2114" y="2528"/>
                  </a:cubicBezTo>
                  <a:cubicBezTo>
                    <a:pt x="2125" y="2528"/>
                    <a:pt x="2133" y="2527"/>
                    <a:pt x="2140" y="2523"/>
                  </a:cubicBezTo>
                  <a:cubicBezTo>
                    <a:pt x="2325" y="2439"/>
                    <a:pt x="1769" y="1613"/>
                    <a:pt x="1719" y="1293"/>
                  </a:cubicBezTo>
                  <a:cubicBezTo>
                    <a:pt x="1685" y="990"/>
                    <a:pt x="1483" y="148"/>
                    <a:pt x="1297" y="63"/>
                  </a:cubicBezTo>
                  <a:cubicBezTo>
                    <a:pt x="1129" y="21"/>
                    <a:pt x="952" y="0"/>
                    <a:pt x="7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4"/>
            <p:cNvSpPr/>
            <p:nvPr/>
          </p:nvSpPr>
          <p:spPr>
            <a:xfrm>
              <a:off x="-1414575" y="447175"/>
              <a:ext cx="22125" cy="19600"/>
            </a:xfrm>
            <a:custGeom>
              <a:avLst/>
              <a:gdLst/>
              <a:ahLst/>
              <a:cxnLst/>
              <a:rect l="l" t="t" r="r" b="b"/>
              <a:pathLst>
                <a:path w="885" h="784" extrusionOk="0">
                  <a:moveTo>
                    <a:pt x="201" y="1"/>
                  </a:moveTo>
                  <a:cubicBezTo>
                    <a:pt x="178" y="1"/>
                    <a:pt x="155" y="7"/>
                    <a:pt x="135" y="22"/>
                  </a:cubicBezTo>
                  <a:cubicBezTo>
                    <a:pt x="0" y="190"/>
                    <a:pt x="0" y="443"/>
                    <a:pt x="135" y="612"/>
                  </a:cubicBezTo>
                  <a:cubicBezTo>
                    <a:pt x="297" y="730"/>
                    <a:pt x="499" y="783"/>
                    <a:pt x="705" y="783"/>
                  </a:cubicBezTo>
                  <a:cubicBezTo>
                    <a:pt x="734" y="783"/>
                    <a:pt x="763" y="782"/>
                    <a:pt x="792" y="780"/>
                  </a:cubicBezTo>
                  <a:cubicBezTo>
                    <a:pt x="884" y="749"/>
                    <a:pt x="456" y="1"/>
                    <a:pt x="2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4"/>
            <p:cNvSpPr/>
            <p:nvPr/>
          </p:nvSpPr>
          <p:spPr>
            <a:xfrm>
              <a:off x="-1385100" y="482050"/>
              <a:ext cx="23350" cy="21775"/>
            </a:xfrm>
            <a:custGeom>
              <a:avLst/>
              <a:gdLst/>
              <a:ahLst/>
              <a:cxnLst/>
              <a:rect l="l" t="t" r="r" b="b"/>
              <a:pathLst>
                <a:path w="934" h="871" extrusionOk="0">
                  <a:moveTo>
                    <a:pt x="331" y="0"/>
                  </a:moveTo>
                  <a:cubicBezTo>
                    <a:pt x="313" y="0"/>
                    <a:pt x="297" y="8"/>
                    <a:pt x="287" y="25"/>
                  </a:cubicBezTo>
                  <a:cubicBezTo>
                    <a:pt x="169" y="194"/>
                    <a:pt x="0" y="800"/>
                    <a:pt x="118" y="868"/>
                  </a:cubicBezTo>
                  <a:cubicBezTo>
                    <a:pt x="149" y="870"/>
                    <a:pt x="181" y="871"/>
                    <a:pt x="212" y="871"/>
                  </a:cubicBezTo>
                  <a:cubicBezTo>
                    <a:pt x="433" y="871"/>
                    <a:pt x="651" y="817"/>
                    <a:pt x="843" y="699"/>
                  </a:cubicBezTo>
                  <a:cubicBezTo>
                    <a:pt x="933" y="594"/>
                    <a:pt x="496" y="0"/>
                    <a:pt x="3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4"/>
            <p:cNvSpPr/>
            <p:nvPr/>
          </p:nvSpPr>
          <p:spPr>
            <a:xfrm>
              <a:off x="-1364225" y="507800"/>
              <a:ext cx="21050" cy="22625"/>
            </a:xfrm>
            <a:custGeom>
              <a:avLst/>
              <a:gdLst/>
              <a:ahLst/>
              <a:cxnLst/>
              <a:rect l="l" t="t" r="r" b="b"/>
              <a:pathLst>
                <a:path w="842" h="905" extrusionOk="0">
                  <a:moveTo>
                    <a:pt x="251" y="1"/>
                  </a:moveTo>
                  <a:cubicBezTo>
                    <a:pt x="237" y="1"/>
                    <a:pt x="224" y="2"/>
                    <a:pt x="210" y="6"/>
                  </a:cubicBezTo>
                  <a:cubicBezTo>
                    <a:pt x="0" y="55"/>
                    <a:pt x="408" y="905"/>
                    <a:pt x="620" y="905"/>
                  </a:cubicBezTo>
                  <a:cubicBezTo>
                    <a:pt x="630" y="905"/>
                    <a:pt x="639" y="903"/>
                    <a:pt x="648" y="899"/>
                  </a:cubicBezTo>
                  <a:cubicBezTo>
                    <a:pt x="841" y="819"/>
                    <a:pt x="542" y="1"/>
                    <a:pt x="2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4"/>
            <p:cNvSpPr/>
            <p:nvPr/>
          </p:nvSpPr>
          <p:spPr>
            <a:xfrm>
              <a:off x="-1118050" y="311525"/>
              <a:ext cx="22650" cy="22525"/>
            </a:xfrm>
            <a:custGeom>
              <a:avLst/>
              <a:gdLst/>
              <a:ahLst/>
              <a:cxnLst/>
              <a:rect l="l" t="t" r="r" b="b"/>
              <a:pathLst>
                <a:path w="906" h="901" extrusionOk="0">
                  <a:moveTo>
                    <a:pt x="510" y="1"/>
                  </a:moveTo>
                  <a:cubicBezTo>
                    <a:pt x="503" y="1"/>
                    <a:pt x="496" y="3"/>
                    <a:pt x="489" y="6"/>
                  </a:cubicBezTo>
                  <a:cubicBezTo>
                    <a:pt x="203" y="124"/>
                    <a:pt x="34" y="292"/>
                    <a:pt x="34" y="377"/>
                  </a:cubicBezTo>
                  <a:cubicBezTo>
                    <a:pt x="34" y="461"/>
                    <a:pt x="0" y="899"/>
                    <a:pt x="253" y="899"/>
                  </a:cubicBezTo>
                  <a:cubicBezTo>
                    <a:pt x="272" y="900"/>
                    <a:pt x="290" y="901"/>
                    <a:pt x="308" y="901"/>
                  </a:cubicBezTo>
                  <a:cubicBezTo>
                    <a:pt x="506" y="901"/>
                    <a:pt x="686" y="819"/>
                    <a:pt x="809" y="680"/>
                  </a:cubicBezTo>
                  <a:cubicBezTo>
                    <a:pt x="905" y="584"/>
                    <a:pt x="651" y="1"/>
                    <a:pt x="5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4"/>
            <p:cNvSpPr/>
            <p:nvPr/>
          </p:nvSpPr>
          <p:spPr>
            <a:xfrm>
              <a:off x="-1060350" y="287175"/>
              <a:ext cx="49300" cy="39000"/>
            </a:xfrm>
            <a:custGeom>
              <a:avLst/>
              <a:gdLst/>
              <a:ahLst/>
              <a:cxnLst/>
              <a:rect l="l" t="t" r="r" b="b"/>
              <a:pathLst>
                <a:path w="1972" h="1560" extrusionOk="0">
                  <a:moveTo>
                    <a:pt x="139" y="0"/>
                  </a:moveTo>
                  <a:cubicBezTo>
                    <a:pt x="105" y="0"/>
                    <a:pt x="84" y="39"/>
                    <a:pt x="68" y="121"/>
                  </a:cubicBezTo>
                  <a:cubicBezTo>
                    <a:pt x="17" y="323"/>
                    <a:pt x="253" y="592"/>
                    <a:pt x="304" y="761"/>
                  </a:cubicBezTo>
                  <a:cubicBezTo>
                    <a:pt x="354" y="929"/>
                    <a:pt x="1" y="1064"/>
                    <a:pt x="68" y="1216"/>
                  </a:cubicBezTo>
                  <a:cubicBezTo>
                    <a:pt x="129" y="1339"/>
                    <a:pt x="233" y="1559"/>
                    <a:pt x="416" y="1559"/>
                  </a:cubicBezTo>
                  <a:cubicBezTo>
                    <a:pt x="434" y="1559"/>
                    <a:pt x="453" y="1557"/>
                    <a:pt x="472" y="1553"/>
                  </a:cubicBezTo>
                  <a:cubicBezTo>
                    <a:pt x="634" y="1503"/>
                    <a:pt x="713" y="1380"/>
                    <a:pt x="886" y="1380"/>
                  </a:cubicBezTo>
                  <a:cubicBezTo>
                    <a:pt x="947" y="1380"/>
                    <a:pt x="1020" y="1395"/>
                    <a:pt x="1113" y="1435"/>
                  </a:cubicBezTo>
                  <a:cubicBezTo>
                    <a:pt x="1289" y="1502"/>
                    <a:pt x="1462" y="1536"/>
                    <a:pt x="1601" y="1536"/>
                  </a:cubicBezTo>
                  <a:cubicBezTo>
                    <a:pt x="1740" y="1536"/>
                    <a:pt x="1845" y="1502"/>
                    <a:pt x="1888" y="1435"/>
                  </a:cubicBezTo>
                  <a:cubicBezTo>
                    <a:pt x="1972" y="1283"/>
                    <a:pt x="1669" y="912"/>
                    <a:pt x="1382" y="828"/>
                  </a:cubicBezTo>
                  <a:cubicBezTo>
                    <a:pt x="1113" y="761"/>
                    <a:pt x="439" y="255"/>
                    <a:pt x="304" y="121"/>
                  </a:cubicBezTo>
                  <a:cubicBezTo>
                    <a:pt x="226" y="43"/>
                    <a:pt x="175" y="0"/>
                    <a:pt x="1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4"/>
            <p:cNvSpPr/>
            <p:nvPr/>
          </p:nvSpPr>
          <p:spPr>
            <a:xfrm>
              <a:off x="-1224950" y="676950"/>
              <a:ext cx="26050" cy="22925"/>
            </a:xfrm>
            <a:custGeom>
              <a:avLst/>
              <a:gdLst/>
              <a:ahLst/>
              <a:cxnLst/>
              <a:rect l="l" t="t" r="r" b="b"/>
              <a:pathLst>
                <a:path w="1042" h="917" extrusionOk="0">
                  <a:moveTo>
                    <a:pt x="193" y="1"/>
                  </a:moveTo>
                  <a:cubicBezTo>
                    <a:pt x="0" y="1"/>
                    <a:pt x="14" y="310"/>
                    <a:pt x="14" y="401"/>
                  </a:cubicBezTo>
                  <a:cubicBezTo>
                    <a:pt x="14" y="509"/>
                    <a:pt x="412" y="916"/>
                    <a:pt x="607" y="916"/>
                  </a:cubicBezTo>
                  <a:cubicBezTo>
                    <a:pt x="625" y="916"/>
                    <a:pt x="640" y="913"/>
                    <a:pt x="654" y="906"/>
                  </a:cubicBezTo>
                  <a:cubicBezTo>
                    <a:pt x="822" y="822"/>
                    <a:pt x="1041" y="586"/>
                    <a:pt x="907" y="468"/>
                  </a:cubicBezTo>
                  <a:cubicBezTo>
                    <a:pt x="721" y="266"/>
                    <a:pt x="502" y="114"/>
                    <a:pt x="266" y="13"/>
                  </a:cubicBezTo>
                  <a:cubicBezTo>
                    <a:pt x="239" y="5"/>
                    <a:pt x="215" y="1"/>
                    <a:pt x="1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4"/>
            <p:cNvSpPr/>
            <p:nvPr/>
          </p:nvSpPr>
          <p:spPr>
            <a:xfrm>
              <a:off x="-1007650" y="405800"/>
              <a:ext cx="123400" cy="117350"/>
            </a:xfrm>
            <a:custGeom>
              <a:avLst/>
              <a:gdLst/>
              <a:ahLst/>
              <a:cxnLst/>
              <a:rect l="l" t="t" r="r" b="b"/>
              <a:pathLst>
                <a:path w="4936" h="4694" extrusionOk="0">
                  <a:moveTo>
                    <a:pt x="2211" y="0"/>
                  </a:moveTo>
                  <a:cubicBezTo>
                    <a:pt x="2135" y="0"/>
                    <a:pt x="2068" y="9"/>
                    <a:pt x="2020" y="26"/>
                  </a:cubicBezTo>
                  <a:cubicBezTo>
                    <a:pt x="1835" y="76"/>
                    <a:pt x="2020" y="834"/>
                    <a:pt x="1869" y="902"/>
                  </a:cubicBezTo>
                  <a:cubicBezTo>
                    <a:pt x="1863" y="905"/>
                    <a:pt x="1857" y="906"/>
                    <a:pt x="1851" y="906"/>
                  </a:cubicBezTo>
                  <a:cubicBezTo>
                    <a:pt x="1710" y="906"/>
                    <a:pt x="1442" y="209"/>
                    <a:pt x="1313" y="161"/>
                  </a:cubicBezTo>
                  <a:cubicBezTo>
                    <a:pt x="1297" y="155"/>
                    <a:pt x="1279" y="152"/>
                    <a:pt x="1259" y="152"/>
                  </a:cubicBezTo>
                  <a:cubicBezTo>
                    <a:pt x="1105" y="152"/>
                    <a:pt x="841" y="311"/>
                    <a:pt x="841" y="430"/>
                  </a:cubicBezTo>
                  <a:cubicBezTo>
                    <a:pt x="875" y="615"/>
                    <a:pt x="875" y="801"/>
                    <a:pt x="841" y="969"/>
                  </a:cubicBezTo>
                  <a:cubicBezTo>
                    <a:pt x="791" y="1087"/>
                    <a:pt x="83" y="1390"/>
                    <a:pt x="32" y="1660"/>
                  </a:cubicBezTo>
                  <a:cubicBezTo>
                    <a:pt x="1" y="1771"/>
                    <a:pt x="418" y="1897"/>
                    <a:pt x="720" y="1897"/>
                  </a:cubicBezTo>
                  <a:cubicBezTo>
                    <a:pt x="738" y="1897"/>
                    <a:pt x="756" y="1897"/>
                    <a:pt x="774" y="1896"/>
                  </a:cubicBezTo>
                  <a:cubicBezTo>
                    <a:pt x="975" y="1875"/>
                    <a:pt x="1348" y="1820"/>
                    <a:pt x="1640" y="1820"/>
                  </a:cubicBezTo>
                  <a:cubicBezTo>
                    <a:pt x="1813" y="1820"/>
                    <a:pt x="1958" y="1840"/>
                    <a:pt x="2020" y="1896"/>
                  </a:cubicBezTo>
                  <a:cubicBezTo>
                    <a:pt x="2189" y="2031"/>
                    <a:pt x="1818" y="2199"/>
                    <a:pt x="2020" y="2435"/>
                  </a:cubicBezTo>
                  <a:cubicBezTo>
                    <a:pt x="2223" y="2671"/>
                    <a:pt x="2492" y="2839"/>
                    <a:pt x="2475" y="3042"/>
                  </a:cubicBezTo>
                  <a:cubicBezTo>
                    <a:pt x="2459" y="3244"/>
                    <a:pt x="2206" y="3429"/>
                    <a:pt x="2324" y="3564"/>
                  </a:cubicBezTo>
                  <a:cubicBezTo>
                    <a:pt x="2442" y="3716"/>
                    <a:pt x="2913" y="3884"/>
                    <a:pt x="3250" y="3918"/>
                  </a:cubicBezTo>
                  <a:cubicBezTo>
                    <a:pt x="3587" y="3968"/>
                    <a:pt x="4261" y="4659"/>
                    <a:pt x="4514" y="4693"/>
                  </a:cubicBezTo>
                  <a:cubicBezTo>
                    <a:pt x="4520" y="4693"/>
                    <a:pt x="4526" y="4693"/>
                    <a:pt x="4531" y="4693"/>
                  </a:cubicBezTo>
                  <a:cubicBezTo>
                    <a:pt x="4769" y="4693"/>
                    <a:pt x="4815" y="4349"/>
                    <a:pt x="4733" y="4069"/>
                  </a:cubicBezTo>
                  <a:cubicBezTo>
                    <a:pt x="4649" y="3783"/>
                    <a:pt x="4514" y="3682"/>
                    <a:pt x="4565" y="3564"/>
                  </a:cubicBezTo>
                  <a:cubicBezTo>
                    <a:pt x="4615" y="3463"/>
                    <a:pt x="4935" y="3261"/>
                    <a:pt x="4935" y="3042"/>
                  </a:cubicBezTo>
                  <a:cubicBezTo>
                    <a:pt x="4935" y="2839"/>
                    <a:pt x="4598" y="2941"/>
                    <a:pt x="4430" y="2839"/>
                  </a:cubicBezTo>
                  <a:cubicBezTo>
                    <a:pt x="4261" y="2722"/>
                    <a:pt x="3924" y="2738"/>
                    <a:pt x="3756" y="2705"/>
                  </a:cubicBezTo>
                  <a:cubicBezTo>
                    <a:pt x="3587" y="2671"/>
                    <a:pt x="3267" y="2267"/>
                    <a:pt x="3250" y="2048"/>
                  </a:cubicBezTo>
                  <a:cubicBezTo>
                    <a:pt x="3217" y="1829"/>
                    <a:pt x="3183" y="1273"/>
                    <a:pt x="2998" y="1171"/>
                  </a:cubicBezTo>
                  <a:cubicBezTo>
                    <a:pt x="2795" y="1054"/>
                    <a:pt x="2829" y="413"/>
                    <a:pt x="2779" y="211"/>
                  </a:cubicBezTo>
                  <a:cubicBezTo>
                    <a:pt x="2728" y="73"/>
                    <a:pt x="2434" y="0"/>
                    <a:pt x="22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4"/>
            <p:cNvSpPr/>
            <p:nvPr/>
          </p:nvSpPr>
          <p:spPr>
            <a:xfrm>
              <a:off x="-834150" y="479775"/>
              <a:ext cx="66575" cy="51150"/>
            </a:xfrm>
            <a:custGeom>
              <a:avLst/>
              <a:gdLst/>
              <a:ahLst/>
              <a:cxnLst/>
              <a:rect l="l" t="t" r="r" b="b"/>
              <a:pathLst>
                <a:path w="2663" h="2046" extrusionOk="0">
                  <a:moveTo>
                    <a:pt x="965" y="0"/>
                  </a:moveTo>
                  <a:cubicBezTo>
                    <a:pt x="903" y="0"/>
                    <a:pt x="823" y="30"/>
                    <a:pt x="657" y="83"/>
                  </a:cubicBezTo>
                  <a:cubicBezTo>
                    <a:pt x="371" y="184"/>
                    <a:pt x="792" y="504"/>
                    <a:pt x="657" y="790"/>
                  </a:cubicBezTo>
                  <a:cubicBezTo>
                    <a:pt x="506" y="1060"/>
                    <a:pt x="287" y="1060"/>
                    <a:pt x="152" y="1262"/>
                  </a:cubicBezTo>
                  <a:cubicBezTo>
                    <a:pt x="0" y="1464"/>
                    <a:pt x="320" y="1970"/>
                    <a:pt x="405" y="2020"/>
                  </a:cubicBezTo>
                  <a:cubicBezTo>
                    <a:pt x="412" y="2024"/>
                    <a:pt x="419" y="2025"/>
                    <a:pt x="428" y="2025"/>
                  </a:cubicBezTo>
                  <a:cubicBezTo>
                    <a:pt x="540" y="2025"/>
                    <a:pt x="764" y="1734"/>
                    <a:pt x="843" y="1734"/>
                  </a:cubicBezTo>
                  <a:cubicBezTo>
                    <a:pt x="917" y="1734"/>
                    <a:pt x="952" y="1410"/>
                    <a:pt x="1084" y="1410"/>
                  </a:cubicBezTo>
                  <a:cubicBezTo>
                    <a:pt x="1103" y="1410"/>
                    <a:pt x="1123" y="1416"/>
                    <a:pt x="1146" y="1431"/>
                  </a:cubicBezTo>
                  <a:cubicBezTo>
                    <a:pt x="1348" y="1548"/>
                    <a:pt x="1314" y="1953"/>
                    <a:pt x="1483" y="2037"/>
                  </a:cubicBezTo>
                  <a:cubicBezTo>
                    <a:pt x="1497" y="2043"/>
                    <a:pt x="1512" y="2045"/>
                    <a:pt x="1528" y="2045"/>
                  </a:cubicBezTo>
                  <a:cubicBezTo>
                    <a:pt x="1710" y="2045"/>
                    <a:pt x="2029" y="1720"/>
                    <a:pt x="2106" y="1565"/>
                  </a:cubicBezTo>
                  <a:cubicBezTo>
                    <a:pt x="2191" y="1397"/>
                    <a:pt x="2662" y="976"/>
                    <a:pt x="2477" y="790"/>
                  </a:cubicBezTo>
                  <a:cubicBezTo>
                    <a:pt x="2275" y="588"/>
                    <a:pt x="1938" y="605"/>
                    <a:pt x="1719" y="521"/>
                  </a:cubicBezTo>
                  <a:cubicBezTo>
                    <a:pt x="1483" y="453"/>
                    <a:pt x="1314" y="201"/>
                    <a:pt x="1146" y="83"/>
                  </a:cubicBezTo>
                  <a:cubicBezTo>
                    <a:pt x="1065" y="26"/>
                    <a:pt x="1023" y="0"/>
                    <a:pt x="9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4"/>
            <p:cNvSpPr/>
            <p:nvPr/>
          </p:nvSpPr>
          <p:spPr>
            <a:xfrm>
              <a:off x="-1280650" y="151025"/>
              <a:ext cx="31200" cy="25650"/>
            </a:xfrm>
            <a:custGeom>
              <a:avLst/>
              <a:gdLst/>
              <a:ahLst/>
              <a:cxnLst/>
              <a:rect l="l" t="t" r="r" b="b"/>
              <a:pathLst>
                <a:path w="1248" h="1026" extrusionOk="0">
                  <a:moveTo>
                    <a:pt x="643" y="1"/>
                  </a:moveTo>
                  <a:cubicBezTo>
                    <a:pt x="624" y="1"/>
                    <a:pt x="607" y="3"/>
                    <a:pt x="591" y="7"/>
                  </a:cubicBezTo>
                  <a:cubicBezTo>
                    <a:pt x="388" y="74"/>
                    <a:pt x="136" y="175"/>
                    <a:pt x="203" y="344"/>
                  </a:cubicBezTo>
                  <a:cubicBezTo>
                    <a:pt x="287" y="512"/>
                    <a:pt x="1" y="933"/>
                    <a:pt x="203" y="1001"/>
                  </a:cubicBezTo>
                  <a:cubicBezTo>
                    <a:pt x="321" y="1018"/>
                    <a:pt x="443" y="1026"/>
                    <a:pt x="567" y="1026"/>
                  </a:cubicBezTo>
                  <a:cubicBezTo>
                    <a:pt x="692" y="1026"/>
                    <a:pt x="818" y="1018"/>
                    <a:pt x="944" y="1001"/>
                  </a:cubicBezTo>
                  <a:cubicBezTo>
                    <a:pt x="1062" y="967"/>
                    <a:pt x="1248" y="495"/>
                    <a:pt x="1231" y="360"/>
                  </a:cubicBezTo>
                  <a:cubicBezTo>
                    <a:pt x="1215" y="252"/>
                    <a:pt x="857" y="1"/>
                    <a:pt x="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4"/>
            <p:cNvSpPr/>
            <p:nvPr/>
          </p:nvSpPr>
          <p:spPr>
            <a:xfrm>
              <a:off x="-1238950" y="175850"/>
              <a:ext cx="47625" cy="32500"/>
            </a:xfrm>
            <a:custGeom>
              <a:avLst/>
              <a:gdLst/>
              <a:ahLst/>
              <a:cxnLst/>
              <a:rect l="l" t="t" r="r" b="b"/>
              <a:pathLst>
                <a:path w="1905" h="1300" extrusionOk="0">
                  <a:moveTo>
                    <a:pt x="633" y="1"/>
                  </a:moveTo>
                  <a:cubicBezTo>
                    <a:pt x="512" y="1"/>
                    <a:pt x="372" y="113"/>
                    <a:pt x="270" y="176"/>
                  </a:cubicBezTo>
                  <a:cubicBezTo>
                    <a:pt x="68" y="260"/>
                    <a:pt x="1" y="446"/>
                    <a:pt x="270" y="564"/>
                  </a:cubicBezTo>
                  <a:cubicBezTo>
                    <a:pt x="523" y="682"/>
                    <a:pt x="978" y="800"/>
                    <a:pt x="1113" y="951"/>
                  </a:cubicBezTo>
                  <a:cubicBezTo>
                    <a:pt x="1232" y="1086"/>
                    <a:pt x="1418" y="1299"/>
                    <a:pt x="1505" y="1299"/>
                  </a:cubicBezTo>
                  <a:cubicBezTo>
                    <a:pt x="1517" y="1299"/>
                    <a:pt x="1526" y="1296"/>
                    <a:pt x="1534" y="1288"/>
                  </a:cubicBezTo>
                  <a:cubicBezTo>
                    <a:pt x="1601" y="1238"/>
                    <a:pt x="1905" y="783"/>
                    <a:pt x="1820" y="682"/>
                  </a:cubicBezTo>
                  <a:cubicBezTo>
                    <a:pt x="1686" y="513"/>
                    <a:pt x="1500" y="395"/>
                    <a:pt x="1298" y="345"/>
                  </a:cubicBezTo>
                  <a:cubicBezTo>
                    <a:pt x="1096" y="277"/>
                    <a:pt x="911" y="176"/>
                    <a:pt x="742" y="41"/>
                  </a:cubicBezTo>
                  <a:cubicBezTo>
                    <a:pt x="709" y="13"/>
                    <a:pt x="672" y="1"/>
                    <a:pt x="6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4"/>
            <p:cNvSpPr/>
            <p:nvPr/>
          </p:nvSpPr>
          <p:spPr>
            <a:xfrm>
              <a:off x="-1221675" y="208925"/>
              <a:ext cx="32050" cy="19350"/>
            </a:xfrm>
            <a:custGeom>
              <a:avLst/>
              <a:gdLst/>
              <a:ahLst/>
              <a:cxnLst/>
              <a:rect l="l" t="t" r="r" b="b"/>
              <a:pathLst>
                <a:path w="1282" h="774" extrusionOk="0">
                  <a:moveTo>
                    <a:pt x="260" y="0"/>
                  </a:moveTo>
                  <a:cubicBezTo>
                    <a:pt x="153" y="0"/>
                    <a:pt x="72" y="74"/>
                    <a:pt x="51" y="201"/>
                  </a:cubicBezTo>
                  <a:cubicBezTo>
                    <a:pt x="1" y="386"/>
                    <a:pt x="304" y="757"/>
                    <a:pt x="472" y="774"/>
                  </a:cubicBezTo>
                  <a:cubicBezTo>
                    <a:pt x="691" y="774"/>
                    <a:pt x="927" y="757"/>
                    <a:pt x="1146" y="690"/>
                  </a:cubicBezTo>
                  <a:cubicBezTo>
                    <a:pt x="1281" y="639"/>
                    <a:pt x="675" y="252"/>
                    <a:pt x="472" y="83"/>
                  </a:cubicBezTo>
                  <a:cubicBezTo>
                    <a:pt x="397" y="27"/>
                    <a:pt x="324" y="0"/>
                    <a:pt x="2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4"/>
            <p:cNvSpPr/>
            <p:nvPr/>
          </p:nvSpPr>
          <p:spPr>
            <a:xfrm>
              <a:off x="-1179375" y="212900"/>
              <a:ext cx="29325" cy="25400"/>
            </a:xfrm>
            <a:custGeom>
              <a:avLst/>
              <a:gdLst/>
              <a:ahLst/>
              <a:cxnLst/>
              <a:rect l="l" t="t" r="r" b="b"/>
              <a:pathLst>
                <a:path w="1173" h="1016" extrusionOk="0">
                  <a:moveTo>
                    <a:pt x="251" y="0"/>
                  </a:moveTo>
                  <a:cubicBezTo>
                    <a:pt x="112" y="0"/>
                    <a:pt x="0" y="531"/>
                    <a:pt x="95" y="531"/>
                  </a:cubicBezTo>
                  <a:cubicBezTo>
                    <a:pt x="330" y="632"/>
                    <a:pt x="549" y="783"/>
                    <a:pt x="752" y="952"/>
                  </a:cubicBezTo>
                  <a:cubicBezTo>
                    <a:pt x="811" y="994"/>
                    <a:pt x="916" y="1015"/>
                    <a:pt x="1006" y="1015"/>
                  </a:cubicBezTo>
                  <a:cubicBezTo>
                    <a:pt x="1097" y="1015"/>
                    <a:pt x="1173" y="994"/>
                    <a:pt x="1173" y="952"/>
                  </a:cubicBezTo>
                  <a:cubicBezTo>
                    <a:pt x="1173" y="868"/>
                    <a:pt x="566" y="177"/>
                    <a:pt x="280" y="8"/>
                  </a:cubicBezTo>
                  <a:cubicBezTo>
                    <a:pt x="270" y="3"/>
                    <a:pt x="260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24"/>
            <p:cNvSpPr/>
            <p:nvPr/>
          </p:nvSpPr>
          <p:spPr>
            <a:xfrm>
              <a:off x="-1143750" y="232900"/>
              <a:ext cx="22375" cy="16400"/>
            </a:xfrm>
            <a:custGeom>
              <a:avLst/>
              <a:gdLst/>
              <a:ahLst/>
              <a:cxnLst/>
              <a:rect l="l" t="t" r="r" b="b"/>
              <a:pathLst>
                <a:path w="895" h="656" extrusionOk="0">
                  <a:moveTo>
                    <a:pt x="169" y="0"/>
                  </a:moveTo>
                  <a:cubicBezTo>
                    <a:pt x="1" y="0"/>
                    <a:pt x="119" y="421"/>
                    <a:pt x="253" y="523"/>
                  </a:cubicBezTo>
                  <a:cubicBezTo>
                    <a:pt x="405" y="607"/>
                    <a:pt x="725" y="539"/>
                    <a:pt x="826" y="640"/>
                  </a:cubicBezTo>
                  <a:cubicBezTo>
                    <a:pt x="837" y="651"/>
                    <a:pt x="845" y="656"/>
                    <a:pt x="851" y="656"/>
                  </a:cubicBezTo>
                  <a:cubicBezTo>
                    <a:pt x="894" y="656"/>
                    <a:pt x="841" y="424"/>
                    <a:pt x="826" y="320"/>
                  </a:cubicBezTo>
                  <a:cubicBezTo>
                    <a:pt x="809" y="202"/>
                    <a:pt x="506" y="0"/>
                    <a:pt x="1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4"/>
            <p:cNvSpPr/>
            <p:nvPr/>
          </p:nvSpPr>
          <p:spPr>
            <a:xfrm>
              <a:off x="-990000" y="719675"/>
              <a:ext cx="695850" cy="225975"/>
            </a:xfrm>
            <a:custGeom>
              <a:avLst/>
              <a:gdLst/>
              <a:ahLst/>
              <a:cxnLst/>
              <a:rect l="l" t="t" r="r" b="b"/>
              <a:pathLst>
                <a:path w="27834" h="9039" extrusionOk="0">
                  <a:moveTo>
                    <a:pt x="2326" y="1"/>
                  </a:moveTo>
                  <a:cubicBezTo>
                    <a:pt x="2107" y="1"/>
                    <a:pt x="1895" y="295"/>
                    <a:pt x="1769" y="545"/>
                  </a:cubicBezTo>
                  <a:cubicBezTo>
                    <a:pt x="1736" y="608"/>
                    <a:pt x="1695" y="626"/>
                    <a:pt x="1651" y="626"/>
                  </a:cubicBezTo>
                  <a:cubicBezTo>
                    <a:pt x="1588" y="626"/>
                    <a:pt x="1517" y="588"/>
                    <a:pt x="1451" y="588"/>
                  </a:cubicBezTo>
                  <a:cubicBezTo>
                    <a:pt x="1402" y="588"/>
                    <a:pt x="1355" y="609"/>
                    <a:pt x="1314" y="680"/>
                  </a:cubicBezTo>
                  <a:cubicBezTo>
                    <a:pt x="1180" y="899"/>
                    <a:pt x="1483" y="1725"/>
                    <a:pt x="1314" y="1910"/>
                  </a:cubicBezTo>
                  <a:cubicBezTo>
                    <a:pt x="1230" y="2003"/>
                    <a:pt x="1133" y="2003"/>
                    <a:pt x="1043" y="2003"/>
                  </a:cubicBezTo>
                  <a:cubicBezTo>
                    <a:pt x="952" y="2003"/>
                    <a:pt x="868" y="2003"/>
                    <a:pt x="809" y="2095"/>
                  </a:cubicBezTo>
                  <a:cubicBezTo>
                    <a:pt x="708" y="2281"/>
                    <a:pt x="0" y="2954"/>
                    <a:pt x="186" y="2954"/>
                  </a:cubicBezTo>
                  <a:cubicBezTo>
                    <a:pt x="309" y="2954"/>
                    <a:pt x="695" y="3022"/>
                    <a:pt x="1063" y="3022"/>
                  </a:cubicBezTo>
                  <a:cubicBezTo>
                    <a:pt x="1247" y="3022"/>
                    <a:pt x="1427" y="3005"/>
                    <a:pt x="1567" y="2954"/>
                  </a:cubicBezTo>
                  <a:cubicBezTo>
                    <a:pt x="1659" y="2914"/>
                    <a:pt x="1757" y="2895"/>
                    <a:pt x="1854" y="2895"/>
                  </a:cubicBezTo>
                  <a:cubicBezTo>
                    <a:pt x="2081" y="2895"/>
                    <a:pt x="2307" y="2997"/>
                    <a:pt x="2460" y="3174"/>
                  </a:cubicBezTo>
                  <a:cubicBezTo>
                    <a:pt x="2612" y="3359"/>
                    <a:pt x="3016" y="3409"/>
                    <a:pt x="3319" y="3443"/>
                  </a:cubicBezTo>
                  <a:cubicBezTo>
                    <a:pt x="3623" y="3477"/>
                    <a:pt x="3623" y="3696"/>
                    <a:pt x="3319" y="3847"/>
                  </a:cubicBezTo>
                  <a:cubicBezTo>
                    <a:pt x="3028" y="3993"/>
                    <a:pt x="3234" y="4558"/>
                    <a:pt x="3505" y="4558"/>
                  </a:cubicBezTo>
                  <a:cubicBezTo>
                    <a:pt x="3516" y="4558"/>
                    <a:pt x="3527" y="4557"/>
                    <a:pt x="3538" y="4555"/>
                  </a:cubicBezTo>
                  <a:cubicBezTo>
                    <a:pt x="3727" y="4534"/>
                    <a:pt x="4093" y="4487"/>
                    <a:pt x="4431" y="4487"/>
                  </a:cubicBezTo>
                  <a:cubicBezTo>
                    <a:pt x="4636" y="4487"/>
                    <a:pt x="4831" y="4504"/>
                    <a:pt x="4971" y="4555"/>
                  </a:cubicBezTo>
                  <a:cubicBezTo>
                    <a:pt x="5324" y="4707"/>
                    <a:pt x="6420" y="4976"/>
                    <a:pt x="6655" y="5162"/>
                  </a:cubicBezTo>
                  <a:cubicBezTo>
                    <a:pt x="6874" y="5347"/>
                    <a:pt x="7801" y="5869"/>
                    <a:pt x="8071" y="5869"/>
                  </a:cubicBezTo>
                  <a:cubicBezTo>
                    <a:pt x="8239" y="5869"/>
                    <a:pt x="8542" y="5914"/>
                    <a:pt x="8796" y="5914"/>
                  </a:cubicBezTo>
                  <a:cubicBezTo>
                    <a:pt x="8922" y="5914"/>
                    <a:pt x="9037" y="5903"/>
                    <a:pt x="9115" y="5869"/>
                  </a:cubicBezTo>
                  <a:cubicBezTo>
                    <a:pt x="9351" y="5751"/>
                    <a:pt x="9756" y="5313"/>
                    <a:pt x="10059" y="5313"/>
                  </a:cubicBezTo>
                  <a:cubicBezTo>
                    <a:pt x="10345" y="5313"/>
                    <a:pt x="11811" y="5313"/>
                    <a:pt x="12300" y="5532"/>
                  </a:cubicBezTo>
                  <a:cubicBezTo>
                    <a:pt x="12751" y="5742"/>
                    <a:pt x="13218" y="6090"/>
                    <a:pt x="13494" y="6090"/>
                  </a:cubicBezTo>
                  <a:cubicBezTo>
                    <a:pt x="13506" y="6090"/>
                    <a:pt x="13518" y="6090"/>
                    <a:pt x="13530" y="6088"/>
                  </a:cubicBezTo>
                  <a:cubicBezTo>
                    <a:pt x="13553" y="6085"/>
                    <a:pt x="13579" y="6084"/>
                    <a:pt x="13606" y="6084"/>
                  </a:cubicBezTo>
                  <a:cubicBezTo>
                    <a:pt x="13867" y="6084"/>
                    <a:pt x="14275" y="6227"/>
                    <a:pt x="14642" y="6425"/>
                  </a:cubicBezTo>
                  <a:cubicBezTo>
                    <a:pt x="15026" y="6625"/>
                    <a:pt x="15606" y="6923"/>
                    <a:pt x="16190" y="6923"/>
                  </a:cubicBezTo>
                  <a:cubicBezTo>
                    <a:pt x="16247" y="6923"/>
                    <a:pt x="16304" y="6920"/>
                    <a:pt x="16360" y="6914"/>
                  </a:cubicBezTo>
                  <a:cubicBezTo>
                    <a:pt x="16438" y="6904"/>
                    <a:pt x="16514" y="6899"/>
                    <a:pt x="16589" y="6899"/>
                  </a:cubicBezTo>
                  <a:cubicBezTo>
                    <a:pt x="17134" y="6899"/>
                    <a:pt x="17616" y="7137"/>
                    <a:pt x="18045" y="7167"/>
                  </a:cubicBezTo>
                  <a:cubicBezTo>
                    <a:pt x="18272" y="7200"/>
                    <a:pt x="18496" y="7217"/>
                    <a:pt x="18719" y="7217"/>
                  </a:cubicBezTo>
                  <a:cubicBezTo>
                    <a:pt x="18942" y="7217"/>
                    <a:pt x="19165" y="7200"/>
                    <a:pt x="19393" y="7167"/>
                  </a:cubicBezTo>
                  <a:cubicBezTo>
                    <a:pt x="19555" y="7140"/>
                    <a:pt x="19719" y="7126"/>
                    <a:pt x="19884" y="7126"/>
                  </a:cubicBezTo>
                  <a:cubicBezTo>
                    <a:pt x="20131" y="7126"/>
                    <a:pt x="20380" y="7156"/>
                    <a:pt x="20623" y="7217"/>
                  </a:cubicBezTo>
                  <a:cubicBezTo>
                    <a:pt x="20883" y="7315"/>
                    <a:pt x="21096" y="7741"/>
                    <a:pt x="21307" y="7741"/>
                  </a:cubicBezTo>
                  <a:cubicBezTo>
                    <a:pt x="21315" y="7741"/>
                    <a:pt x="21323" y="7741"/>
                    <a:pt x="21330" y="7739"/>
                  </a:cubicBezTo>
                  <a:cubicBezTo>
                    <a:pt x="21549" y="7689"/>
                    <a:pt x="21819" y="7285"/>
                    <a:pt x="22089" y="7217"/>
                  </a:cubicBezTo>
                  <a:cubicBezTo>
                    <a:pt x="22324" y="7139"/>
                    <a:pt x="22922" y="6944"/>
                    <a:pt x="23182" y="6944"/>
                  </a:cubicBezTo>
                  <a:cubicBezTo>
                    <a:pt x="23201" y="6944"/>
                    <a:pt x="23219" y="6945"/>
                    <a:pt x="23234" y="6948"/>
                  </a:cubicBezTo>
                  <a:cubicBezTo>
                    <a:pt x="23470" y="6981"/>
                    <a:pt x="23875" y="7436"/>
                    <a:pt x="24178" y="7554"/>
                  </a:cubicBezTo>
                  <a:cubicBezTo>
                    <a:pt x="24481" y="7655"/>
                    <a:pt x="24768" y="7588"/>
                    <a:pt x="25071" y="7739"/>
                  </a:cubicBezTo>
                  <a:cubicBezTo>
                    <a:pt x="25374" y="7874"/>
                    <a:pt x="25778" y="7874"/>
                    <a:pt x="26048" y="8026"/>
                  </a:cubicBezTo>
                  <a:cubicBezTo>
                    <a:pt x="26294" y="8173"/>
                    <a:pt x="27321" y="9039"/>
                    <a:pt x="27594" y="9039"/>
                  </a:cubicBezTo>
                  <a:cubicBezTo>
                    <a:pt x="27602" y="9039"/>
                    <a:pt x="27609" y="9038"/>
                    <a:pt x="27615" y="9037"/>
                  </a:cubicBezTo>
                  <a:cubicBezTo>
                    <a:pt x="27834" y="9003"/>
                    <a:pt x="27564" y="8700"/>
                    <a:pt x="27379" y="8548"/>
                  </a:cubicBezTo>
                  <a:cubicBezTo>
                    <a:pt x="27194" y="8397"/>
                    <a:pt x="26368" y="7739"/>
                    <a:pt x="26419" y="7470"/>
                  </a:cubicBezTo>
                  <a:cubicBezTo>
                    <a:pt x="26436" y="7167"/>
                    <a:pt x="26503" y="6880"/>
                    <a:pt x="26638" y="6611"/>
                  </a:cubicBezTo>
                  <a:cubicBezTo>
                    <a:pt x="26789" y="6358"/>
                    <a:pt x="26520" y="6021"/>
                    <a:pt x="26368" y="5869"/>
                  </a:cubicBezTo>
                  <a:cubicBezTo>
                    <a:pt x="26233" y="5718"/>
                    <a:pt x="26233" y="5229"/>
                    <a:pt x="26082" y="5077"/>
                  </a:cubicBezTo>
                  <a:cubicBezTo>
                    <a:pt x="25930" y="4926"/>
                    <a:pt x="25138" y="4791"/>
                    <a:pt x="24919" y="4791"/>
                  </a:cubicBezTo>
                  <a:cubicBezTo>
                    <a:pt x="24915" y="4791"/>
                    <a:pt x="24912" y="4791"/>
                    <a:pt x="24908" y="4791"/>
                  </a:cubicBezTo>
                  <a:cubicBezTo>
                    <a:pt x="24697" y="4791"/>
                    <a:pt x="24611" y="5264"/>
                    <a:pt x="24329" y="5347"/>
                  </a:cubicBezTo>
                  <a:cubicBezTo>
                    <a:pt x="24060" y="5431"/>
                    <a:pt x="23790" y="5499"/>
                    <a:pt x="23521" y="5532"/>
                  </a:cubicBezTo>
                  <a:cubicBezTo>
                    <a:pt x="23268" y="5499"/>
                    <a:pt x="22998" y="5448"/>
                    <a:pt x="22746" y="5381"/>
                  </a:cubicBezTo>
                  <a:cubicBezTo>
                    <a:pt x="22628" y="5364"/>
                    <a:pt x="22510" y="4791"/>
                    <a:pt x="22375" y="4791"/>
                  </a:cubicBezTo>
                  <a:cubicBezTo>
                    <a:pt x="22368" y="4790"/>
                    <a:pt x="22359" y="4789"/>
                    <a:pt x="22348" y="4789"/>
                  </a:cubicBezTo>
                  <a:cubicBezTo>
                    <a:pt x="22238" y="4789"/>
                    <a:pt x="21954" y="4840"/>
                    <a:pt x="21764" y="4840"/>
                  </a:cubicBezTo>
                  <a:cubicBezTo>
                    <a:pt x="21670" y="4840"/>
                    <a:pt x="21599" y="4828"/>
                    <a:pt x="21583" y="4791"/>
                  </a:cubicBezTo>
                  <a:cubicBezTo>
                    <a:pt x="21516" y="4673"/>
                    <a:pt x="21920" y="4083"/>
                    <a:pt x="21937" y="3965"/>
                  </a:cubicBezTo>
                  <a:cubicBezTo>
                    <a:pt x="21950" y="3865"/>
                    <a:pt x="22252" y="3811"/>
                    <a:pt x="22509" y="3811"/>
                  </a:cubicBezTo>
                  <a:cubicBezTo>
                    <a:pt x="22598" y="3811"/>
                    <a:pt x="22681" y="3818"/>
                    <a:pt x="22746" y="3831"/>
                  </a:cubicBezTo>
                  <a:cubicBezTo>
                    <a:pt x="22954" y="3870"/>
                    <a:pt x="23292" y="3959"/>
                    <a:pt x="23498" y="3959"/>
                  </a:cubicBezTo>
                  <a:cubicBezTo>
                    <a:pt x="23559" y="3959"/>
                    <a:pt x="23608" y="3951"/>
                    <a:pt x="23639" y="3932"/>
                  </a:cubicBezTo>
                  <a:cubicBezTo>
                    <a:pt x="23757" y="3864"/>
                    <a:pt x="23740" y="3494"/>
                    <a:pt x="23875" y="3409"/>
                  </a:cubicBezTo>
                  <a:cubicBezTo>
                    <a:pt x="23893" y="3400"/>
                    <a:pt x="23917" y="3396"/>
                    <a:pt x="23947" y="3396"/>
                  </a:cubicBezTo>
                  <a:cubicBezTo>
                    <a:pt x="24120" y="3396"/>
                    <a:pt x="24460" y="3531"/>
                    <a:pt x="24639" y="3531"/>
                  </a:cubicBezTo>
                  <a:cubicBezTo>
                    <a:pt x="24655" y="3531"/>
                    <a:pt x="24670" y="3530"/>
                    <a:pt x="24683" y="3527"/>
                  </a:cubicBezTo>
                  <a:cubicBezTo>
                    <a:pt x="24852" y="3494"/>
                    <a:pt x="24885" y="3241"/>
                    <a:pt x="25104" y="3224"/>
                  </a:cubicBezTo>
                  <a:cubicBezTo>
                    <a:pt x="25307" y="3207"/>
                    <a:pt x="25711" y="3123"/>
                    <a:pt x="25677" y="2988"/>
                  </a:cubicBezTo>
                  <a:cubicBezTo>
                    <a:pt x="25582" y="2797"/>
                    <a:pt x="25382" y="2667"/>
                    <a:pt x="25175" y="2667"/>
                  </a:cubicBezTo>
                  <a:cubicBezTo>
                    <a:pt x="25163" y="2667"/>
                    <a:pt x="25151" y="2667"/>
                    <a:pt x="25138" y="2668"/>
                  </a:cubicBezTo>
                  <a:cubicBezTo>
                    <a:pt x="24862" y="2668"/>
                    <a:pt x="24211" y="2807"/>
                    <a:pt x="23791" y="2807"/>
                  </a:cubicBezTo>
                  <a:cubicBezTo>
                    <a:pt x="23749" y="2807"/>
                    <a:pt x="23709" y="2806"/>
                    <a:pt x="23672" y="2803"/>
                  </a:cubicBezTo>
                  <a:cubicBezTo>
                    <a:pt x="23268" y="2769"/>
                    <a:pt x="22274" y="2685"/>
                    <a:pt x="22038" y="2651"/>
                  </a:cubicBezTo>
                  <a:cubicBezTo>
                    <a:pt x="22030" y="2650"/>
                    <a:pt x="22022" y="2650"/>
                    <a:pt x="22014" y="2650"/>
                  </a:cubicBezTo>
                  <a:cubicBezTo>
                    <a:pt x="21781" y="2650"/>
                    <a:pt x="21711" y="3126"/>
                    <a:pt x="21516" y="3224"/>
                  </a:cubicBezTo>
                  <a:cubicBezTo>
                    <a:pt x="21382" y="3302"/>
                    <a:pt x="21212" y="3358"/>
                    <a:pt x="21069" y="3358"/>
                  </a:cubicBezTo>
                  <a:cubicBezTo>
                    <a:pt x="20994" y="3358"/>
                    <a:pt x="20927" y="3343"/>
                    <a:pt x="20876" y="3308"/>
                  </a:cubicBezTo>
                  <a:cubicBezTo>
                    <a:pt x="20741" y="3190"/>
                    <a:pt x="20539" y="2702"/>
                    <a:pt x="20370" y="2702"/>
                  </a:cubicBezTo>
                  <a:cubicBezTo>
                    <a:pt x="20230" y="2702"/>
                    <a:pt x="19902" y="2877"/>
                    <a:pt x="19631" y="2877"/>
                  </a:cubicBezTo>
                  <a:cubicBezTo>
                    <a:pt x="19577" y="2877"/>
                    <a:pt x="19525" y="2870"/>
                    <a:pt x="19477" y="2853"/>
                  </a:cubicBezTo>
                  <a:cubicBezTo>
                    <a:pt x="19208" y="2735"/>
                    <a:pt x="18938" y="2584"/>
                    <a:pt x="18702" y="2415"/>
                  </a:cubicBezTo>
                  <a:cubicBezTo>
                    <a:pt x="18483" y="2297"/>
                    <a:pt x="18348" y="2011"/>
                    <a:pt x="18096" y="1960"/>
                  </a:cubicBezTo>
                  <a:cubicBezTo>
                    <a:pt x="18073" y="1956"/>
                    <a:pt x="18053" y="1953"/>
                    <a:pt x="18034" y="1953"/>
                  </a:cubicBezTo>
                  <a:cubicBezTo>
                    <a:pt x="17852" y="1953"/>
                    <a:pt x="17812" y="2155"/>
                    <a:pt x="17674" y="2247"/>
                  </a:cubicBezTo>
                  <a:cubicBezTo>
                    <a:pt x="17550" y="2325"/>
                    <a:pt x="17324" y="2503"/>
                    <a:pt x="17185" y="2503"/>
                  </a:cubicBezTo>
                  <a:cubicBezTo>
                    <a:pt x="17173" y="2503"/>
                    <a:pt x="17162" y="2502"/>
                    <a:pt x="17152" y="2500"/>
                  </a:cubicBezTo>
                  <a:cubicBezTo>
                    <a:pt x="17017" y="2466"/>
                    <a:pt x="16579" y="2348"/>
                    <a:pt x="16630" y="2196"/>
                  </a:cubicBezTo>
                  <a:cubicBezTo>
                    <a:pt x="16680" y="2062"/>
                    <a:pt x="16832" y="1775"/>
                    <a:pt x="16630" y="1623"/>
                  </a:cubicBezTo>
                  <a:cubicBezTo>
                    <a:pt x="16479" y="1519"/>
                    <a:pt x="16249" y="1407"/>
                    <a:pt x="16093" y="1407"/>
                  </a:cubicBezTo>
                  <a:cubicBezTo>
                    <a:pt x="16021" y="1407"/>
                    <a:pt x="15965" y="1431"/>
                    <a:pt x="15939" y="1489"/>
                  </a:cubicBezTo>
                  <a:cubicBezTo>
                    <a:pt x="15838" y="1674"/>
                    <a:pt x="15400" y="2078"/>
                    <a:pt x="15214" y="2264"/>
                  </a:cubicBezTo>
                  <a:cubicBezTo>
                    <a:pt x="15029" y="2449"/>
                    <a:pt x="15282" y="2938"/>
                    <a:pt x="15029" y="3039"/>
                  </a:cubicBezTo>
                  <a:cubicBezTo>
                    <a:pt x="14919" y="3087"/>
                    <a:pt x="14788" y="3104"/>
                    <a:pt x="14650" y="3104"/>
                  </a:cubicBezTo>
                  <a:cubicBezTo>
                    <a:pt x="14450" y="3104"/>
                    <a:pt x="14234" y="3069"/>
                    <a:pt x="14035" y="3039"/>
                  </a:cubicBezTo>
                  <a:cubicBezTo>
                    <a:pt x="13698" y="3005"/>
                    <a:pt x="13176" y="2769"/>
                    <a:pt x="13007" y="2752"/>
                  </a:cubicBezTo>
                  <a:cubicBezTo>
                    <a:pt x="12999" y="2751"/>
                    <a:pt x="12990" y="2750"/>
                    <a:pt x="12981" y="2750"/>
                  </a:cubicBezTo>
                  <a:cubicBezTo>
                    <a:pt x="12815" y="2750"/>
                    <a:pt x="12561" y="3023"/>
                    <a:pt x="12444" y="3023"/>
                  </a:cubicBezTo>
                  <a:cubicBezTo>
                    <a:pt x="12441" y="3023"/>
                    <a:pt x="12437" y="3022"/>
                    <a:pt x="12434" y="3022"/>
                  </a:cubicBezTo>
                  <a:cubicBezTo>
                    <a:pt x="12414" y="3019"/>
                    <a:pt x="12384" y="3018"/>
                    <a:pt x="12346" y="3018"/>
                  </a:cubicBezTo>
                  <a:cubicBezTo>
                    <a:pt x="12198" y="3018"/>
                    <a:pt x="11942" y="3034"/>
                    <a:pt x="11765" y="3034"/>
                  </a:cubicBezTo>
                  <a:cubicBezTo>
                    <a:pt x="11686" y="3034"/>
                    <a:pt x="11623" y="3031"/>
                    <a:pt x="11592" y="3022"/>
                  </a:cubicBezTo>
                  <a:cubicBezTo>
                    <a:pt x="11373" y="2971"/>
                    <a:pt x="11188" y="2870"/>
                    <a:pt x="11019" y="2719"/>
                  </a:cubicBezTo>
                  <a:cubicBezTo>
                    <a:pt x="10986" y="2672"/>
                    <a:pt x="10829" y="2660"/>
                    <a:pt x="10641" y="2660"/>
                  </a:cubicBezTo>
                  <a:cubicBezTo>
                    <a:pt x="10430" y="2660"/>
                    <a:pt x="10180" y="2675"/>
                    <a:pt x="10027" y="2675"/>
                  </a:cubicBezTo>
                  <a:cubicBezTo>
                    <a:pt x="9973" y="2675"/>
                    <a:pt x="9931" y="2673"/>
                    <a:pt x="9907" y="2668"/>
                  </a:cubicBezTo>
                  <a:cubicBezTo>
                    <a:pt x="9756" y="2634"/>
                    <a:pt x="9402" y="2449"/>
                    <a:pt x="9402" y="2281"/>
                  </a:cubicBezTo>
                  <a:cubicBezTo>
                    <a:pt x="9402" y="2112"/>
                    <a:pt x="9486" y="1893"/>
                    <a:pt x="9351" y="1691"/>
                  </a:cubicBezTo>
                  <a:cubicBezTo>
                    <a:pt x="9200" y="1506"/>
                    <a:pt x="8728" y="1236"/>
                    <a:pt x="8593" y="1084"/>
                  </a:cubicBezTo>
                  <a:cubicBezTo>
                    <a:pt x="8556" y="1037"/>
                    <a:pt x="8512" y="1018"/>
                    <a:pt x="8465" y="1018"/>
                  </a:cubicBezTo>
                  <a:cubicBezTo>
                    <a:pt x="8359" y="1018"/>
                    <a:pt x="8242" y="1114"/>
                    <a:pt x="8172" y="1219"/>
                  </a:cubicBezTo>
                  <a:cubicBezTo>
                    <a:pt x="8090" y="1342"/>
                    <a:pt x="8019" y="1521"/>
                    <a:pt x="7914" y="1521"/>
                  </a:cubicBezTo>
                  <a:cubicBezTo>
                    <a:pt x="7890" y="1521"/>
                    <a:pt x="7863" y="1511"/>
                    <a:pt x="7835" y="1489"/>
                  </a:cubicBezTo>
                  <a:cubicBezTo>
                    <a:pt x="7683" y="1388"/>
                    <a:pt x="7599" y="899"/>
                    <a:pt x="7414" y="848"/>
                  </a:cubicBezTo>
                  <a:cubicBezTo>
                    <a:pt x="7397" y="842"/>
                    <a:pt x="7380" y="839"/>
                    <a:pt x="7362" y="839"/>
                  </a:cubicBezTo>
                  <a:cubicBezTo>
                    <a:pt x="7205" y="839"/>
                    <a:pt x="7024" y="1086"/>
                    <a:pt x="6858" y="1101"/>
                  </a:cubicBezTo>
                  <a:cubicBezTo>
                    <a:pt x="6850" y="1102"/>
                    <a:pt x="6843" y="1102"/>
                    <a:pt x="6836" y="1102"/>
                  </a:cubicBezTo>
                  <a:cubicBezTo>
                    <a:pt x="6660" y="1102"/>
                    <a:pt x="6513" y="910"/>
                    <a:pt x="6335" y="764"/>
                  </a:cubicBezTo>
                  <a:cubicBezTo>
                    <a:pt x="6150" y="613"/>
                    <a:pt x="6015" y="242"/>
                    <a:pt x="5779" y="174"/>
                  </a:cubicBezTo>
                  <a:cubicBezTo>
                    <a:pt x="5738" y="161"/>
                    <a:pt x="5699" y="155"/>
                    <a:pt x="5662" y="155"/>
                  </a:cubicBezTo>
                  <a:cubicBezTo>
                    <a:pt x="5479" y="155"/>
                    <a:pt x="5336" y="293"/>
                    <a:pt x="5163" y="293"/>
                  </a:cubicBezTo>
                  <a:cubicBezTo>
                    <a:pt x="5155" y="293"/>
                    <a:pt x="5147" y="293"/>
                    <a:pt x="5139" y="292"/>
                  </a:cubicBezTo>
                  <a:cubicBezTo>
                    <a:pt x="5021" y="273"/>
                    <a:pt x="4896" y="265"/>
                    <a:pt x="4773" y="265"/>
                  </a:cubicBezTo>
                  <a:cubicBezTo>
                    <a:pt x="4686" y="265"/>
                    <a:pt x="4599" y="269"/>
                    <a:pt x="4516" y="276"/>
                  </a:cubicBezTo>
                  <a:cubicBezTo>
                    <a:pt x="4381" y="309"/>
                    <a:pt x="4600" y="764"/>
                    <a:pt x="4482" y="798"/>
                  </a:cubicBezTo>
                  <a:cubicBezTo>
                    <a:pt x="4430" y="807"/>
                    <a:pt x="4378" y="811"/>
                    <a:pt x="4327" y="811"/>
                  </a:cubicBezTo>
                  <a:cubicBezTo>
                    <a:pt x="4196" y="811"/>
                    <a:pt x="4069" y="784"/>
                    <a:pt x="3960" y="747"/>
                  </a:cubicBezTo>
                  <a:cubicBezTo>
                    <a:pt x="3842" y="714"/>
                    <a:pt x="4162" y="478"/>
                    <a:pt x="3960" y="360"/>
                  </a:cubicBezTo>
                  <a:cubicBezTo>
                    <a:pt x="3890" y="317"/>
                    <a:pt x="3811" y="303"/>
                    <a:pt x="3727" y="303"/>
                  </a:cubicBezTo>
                  <a:cubicBezTo>
                    <a:pt x="3575" y="303"/>
                    <a:pt x="3404" y="348"/>
                    <a:pt x="3229" y="348"/>
                  </a:cubicBezTo>
                  <a:cubicBezTo>
                    <a:pt x="3198" y="348"/>
                    <a:pt x="3166" y="347"/>
                    <a:pt x="3134" y="343"/>
                  </a:cubicBezTo>
                  <a:cubicBezTo>
                    <a:pt x="2831" y="292"/>
                    <a:pt x="2629" y="57"/>
                    <a:pt x="2376" y="6"/>
                  </a:cubicBezTo>
                  <a:cubicBezTo>
                    <a:pt x="2359" y="2"/>
                    <a:pt x="2342" y="1"/>
                    <a:pt x="23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4"/>
            <p:cNvSpPr/>
            <p:nvPr/>
          </p:nvSpPr>
          <p:spPr>
            <a:xfrm>
              <a:off x="-1005600" y="776950"/>
              <a:ext cx="20250" cy="13500"/>
            </a:xfrm>
            <a:custGeom>
              <a:avLst/>
              <a:gdLst/>
              <a:ahLst/>
              <a:cxnLst/>
              <a:rect l="l" t="t" r="r" b="b"/>
              <a:pathLst>
                <a:path w="810" h="540" extrusionOk="0">
                  <a:moveTo>
                    <a:pt x="747" y="1"/>
                  </a:moveTo>
                  <a:cubicBezTo>
                    <a:pt x="662" y="1"/>
                    <a:pt x="489" y="23"/>
                    <a:pt x="489" y="23"/>
                  </a:cubicBezTo>
                  <a:cubicBezTo>
                    <a:pt x="321" y="74"/>
                    <a:pt x="1" y="343"/>
                    <a:pt x="35" y="444"/>
                  </a:cubicBezTo>
                  <a:cubicBezTo>
                    <a:pt x="56" y="509"/>
                    <a:pt x="202" y="539"/>
                    <a:pt x="327" y="539"/>
                  </a:cubicBezTo>
                  <a:cubicBezTo>
                    <a:pt x="396" y="539"/>
                    <a:pt x="459" y="530"/>
                    <a:pt x="489" y="512"/>
                  </a:cubicBezTo>
                  <a:cubicBezTo>
                    <a:pt x="557" y="444"/>
                    <a:pt x="675" y="57"/>
                    <a:pt x="776" y="23"/>
                  </a:cubicBezTo>
                  <a:cubicBezTo>
                    <a:pt x="810" y="6"/>
                    <a:pt x="789" y="1"/>
                    <a:pt x="7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4"/>
            <p:cNvSpPr/>
            <p:nvPr/>
          </p:nvSpPr>
          <p:spPr>
            <a:xfrm>
              <a:off x="-321050" y="871450"/>
              <a:ext cx="87150" cy="68800"/>
            </a:xfrm>
            <a:custGeom>
              <a:avLst/>
              <a:gdLst/>
              <a:ahLst/>
              <a:cxnLst/>
              <a:rect l="l" t="t" r="r" b="b"/>
              <a:pathLst>
                <a:path w="3486" h="2752" extrusionOk="0">
                  <a:moveTo>
                    <a:pt x="1851" y="0"/>
                  </a:moveTo>
                  <a:cubicBezTo>
                    <a:pt x="1666" y="0"/>
                    <a:pt x="1379" y="523"/>
                    <a:pt x="1244" y="590"/>
                  </a:cubicBezTo>
                  <a:cubicBezTo>
                    <a:pt x="1229" y="596"/>
                    <a:pt x="1206" y="598"/>
                    <a:pt x="1176" y="598"/>
                  </a:cubicBezTo>
                  <a:cubicBezTo>
                    <a:pt x="936" y="598"/>
                    <a:pt x="284" y="439"/>
                    <a:pt x="284" y="439"/>
                  </a:cubicBezTo>
                  <a:cubicBezTo>
                    <a:pt x="272" y="434"/>
                    <a:pt x="260" y="431"/>
                    <a:pt x="248" y="431"/>
                  </a:cubicBezTo>
                  <a:cubicBezTo>
                    <a:pt x="99" y="431"/>
                    <a:pt x="0" y="802"/>
                    <a:pt x="31" y="927"/>
                  </a:cubicBezTo>
                  <a:cubicBezTo>
                    <a:pt x="65" y="1079"/>
                    <a:pt x="284" y="1399"/>
                    <a:pt x="520" y="1399"/>
                  </a:cubicBezTo>
                  <a:cubicBezTo>
                    <a:pt x="666" y="1399"/>
                    <a:pt x="849" y="1309"/>
                    <a:pt x="985" y="1309"/>
                  </a:cubicBezTo>
                  <a:cubicBezTo>
                    <a:pt x="1053" y="1309"/>
                    <a:pt x="1110" y="1331"/>
                    <a:pt x="1143" y="1399"/>
                  </a:cubicBezTo>
                  <a:cubicBezTo>
                    <a:pt x="1261" y="1618"/>
                    <a:pt x="1295" y="1820"/>
                    <a:pt x="1463" y="1904"/>
                  </a:cubicBezTo>
                  <a:cubicBezTo>
                    <a:pt x="1632" y="1989"/>
                    <a:pt x="1767" y="2410"/>
                    <a:pt x="1733" y="2528"/>
                  </a:cubicBezTo>
                  <a:cubicBezTo>
                    <a:pt x="1691" y="2611"/>
                    <a:pt x="1878" y="2751"/>
                    <a:pt x="1964" y="2751"/>
                  </a:cubicBezTo>
                  <a:cubicBezTo>
                    <a:pt x="1983" y="2751"/>
                    <a:pt x="1997" y="2745"/>
                    <a:pt x="2003" y="2730"/>
                  </a:cubicBezTo>
                  <a:cubicBezTo>
                    <a:pt x="2053" y="2646"/>
                    <a:pt x="2053" y="2039"/>
                    <a:pt x="2255" y="1887"/>
                  </a:cubicBezTo>
                  <a:cubicBezTo>
                    <a:pt x="2525" y="1719"/>
                    <a:pt x="2828" y="1567"/>
                    <a:pt x="3131" y="1449"/>
                  </a:cubicBezTo>
                  <a:cubicBezTo>
                    <a:pt x="3384" y="1331"/>
                    <a:pt x="3485" y="927"/>
                    <a:pt x="3317" y="843"/>
                  </a:cubicBezTo>
                  <a:cubicBezTo>
                    <a:pt x="3148" y="775"/>
                    <a:pt x="2693" y="590"/>
                    <a:pt x="2508" y="506"/>
                  </a:cubicBezTo>
                  <a:cubicBezTo>
                    <a:pt x="2323" y="439"/>
                    <a:pt x="2036" y="0"/>
                    <a:pt x="18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4"/>
            <p:cNvSpPr/>
            <p:nvPr/>
          </p:nvSpPr>
          <p:spPr>
            <a:xfrm>
              <a:off x="-281525" y="785575"/>
              <a:ext cx="35450" cy="19450"/>
            </a:xfrm>
            <a:custGeom>
              <a:avLst/>
              <a:gdLst/>
              <a:ahLst/>
              <a:cxnLst/>
              <a:rect l="l" t="t" r="r" b="b"/>
              <a:pathLst>
                <a:path w="1418" h="778" extrusionOk="0">
                  <a:moveTo>
                    <a:pt x="777" y="1"/>
                  </a:moveTo>
                  <a:cubicBezTo>
                    <a:pt x="657" y="1"/>
                    <a:pt x="520" y="14"/>
                    <a:pt x="371" y="49"/>
                  </a:cubicBezTo>
                  <a:cubicBezTo>
                    <a:pt x="135" y="99"/>
                    <a:pt x="68" y="470"/>
                    <a:pt x="34" y="521"/>
                  </a:cubicBezTo>
                  <a:cubicBezTo>
                    <a:pt x="0" y="588"/>
                    <a:pt x="422" y="757"/>
                    <a:pt x="540" y="773"/>
                  </a:cubicBezTo>
                  <a:cubicBezTo>
                    <a:pt x="550" y="776"/>
                    <a:pt x="561" y="778"/>
                    <a:pt x="573" y="778"/>
                  </a:cubicBezTo>
                  <a:cubicBezTo>
                    <a:pt x="698" y="778"/>
                    <a:pt x="899" y="630"/>
                    <a:pt x="961" y="538"/>
                  </a:cubicBezTo>
                  <a:cubicBezTo>
                    <a:pt x="1079" y="403"/>
                    <a:pt x="1213" y="285"/>
                    <a:pt x="1365" y="184"/>
                  </a:cubicBezTo>
                  <a:cubicBezTo>
                    <a:pt x="1417" y="158"/>
                    <a:pt x="1188" y="1"/>
                    <a:pt x="7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4"/>
            <p:cNvSpPr/>
            <p:nvPr/>
          </p:nvSpPr>
          <p:spPr>
            <a:xfrm>
              <a:off x="-468525" y="708000"/>
              <a:ext cx="16425" cy="15275"/>
            </a:xfrm>
            <a:custGeom>
              <a:avLst/>
              <a:gdLst/>
              <a:ahLst/>
              <a:cxnLst/>
              <a:rect l="l" t="t" r="r" b="b"/>
              <a:pathLst>
                <a:path w="657" h="611" extrusionOk="0">
                  <a:moveTo>
                    <a:pt x="352" y="1"/>
                  </a:moveTo>
                  <a:cubicBezTo>
                    <a:pt x="80" y="1"/>
                    <a:pt x="0" y="374"/>
                    <a:pt x="17" y="473"/>
                  </a:cubicBezTo>
                  <a:cubicBezTo>
                    <a:pt x="31" y="561"/>
                    <a:pt x="277" y="611"/>
                    <a:pt x="429" y="611"/>
                  </a:cubicBezTo>
                  <a:cubicBezTo>
                    <a:pt x="451" y="611"/>
                    <a:pt x="471" y="610"/>
                    <a:pt x="488" y="608"/>
                  </a:cubicBezTo>
                  <a:cubicBezTo>
                    <a:pt x="640" y="574"/>
                    <a:pt x="657" y="18"/>
                    <a:pt x="370" y="1"/>
                  </a:cubicBezTo>
                  <a:cubicBezTo>
                    <a:pt x="364" y="1"/>
                    <a:pt x="358" y="1"/>
                    <a:pt x="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4"/>
            <p:cNvSpPr/>
            <p:nvPr/>
          </p:nvSpPr>
          <p:spPr>
            <a:xfrm>
              <a:off x="-255425" y="920300"/>
              <a:ext cx="12250" cy="12650"/>
            </a:xfrm>
            <a:custGeom>
              <a:avLst/>
              <a:gdLst/>
              <a:ahLst/>
              <a:cxnLst/>
              <a:rect l="l" t="t" r="r" b="b"/>
              <a:pathLst>
                <a:path w="490" h="506" extrusionOk="0">
                  <a:moveTo>
                    <a:pt x="220" y="1"/>
                  </a:moveTo>
                  <a:cubicBezTo>
                    <a:pt x="35" y="68"/>
                    <a:pt x="1" y="304"/>
                    <a:pt x="18" y="422"/>
                  </a:cubicBezTo>
                  <a:cubicBezTo>
                    <a:pt x="25" y="482"/>
                    <a:pt x="89" y="505"/>
                    <a:pt x="164" y="505"/>
                  </a:cubicBezTo>
                  <a:cubicBezTo>
                    <a:pt x="258" y="505"/>
                    <a:pt x="368" y="469"/>
                    <a:pt x="405" y="422"/>
                  </a:cubicBezTo>
                  <a:cubicBezTo>
                    <a:pt x="490" y="355"/>
                    <a:pt x="220" y="1"/>
                    <a:pt x="2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4"/>
            <p:cNvSpPr/>
            <p:nvPr/>
          </p:nvSpPr>
          <p:spPr>
            <a:xfrm>
              <a:off x="-229725" y="876000"/>
              <a:ext cx="67425" cy="64775"/>
            </a:xfrm>
            <a:custGeom>
              <a:avLst/>
              <a:gdLst/>
              <a:ahLst/>
              <a:cxnLst/>
              <a:rect l="l" t="t" r="r" b="b"/>
              <a:pathLst>
                <a:path w="2697" h="2591" extrusionOk="0">
                  <a:moveTo>
                    <a:pt x="1470" y="1"/>
                  </a:moveTo>
                  <a:cubicBezTo>
                    <a:pt x="1463" y="1"/>
                    <a:pt x="1456" y="2"/>
                    <a:pt x="1450" y="4"/>
                  </a:cubicBezTo>
                  <a:cubicBezTo>
                    <a:pt x="1332" y="37"/>
                    <a:pt x="1231" y="661"/>
                    <a:pt x="1062" y="661"/>
                  </a:cubicBezTo>
                  <a:cubicBezTo>
                    <a:pt x="950" y="661"/>
                    <a:pt x="815" y="586"/>
                    <a:pt x="718" y="586"/>
                  </a:cubicBezTo>
                  <a:cubicBezTo>
                    <a:pt x="669" y="586"/>
                    <a:pt x="630" y="605"/>
                    <a:pt x="607" y="661"/>
                  </a:cubicBezTo>
                  <a:cubicBezTo>
                    <a:pt x="540" y="813"/>
                    <a:pt x="692" y="1419"/>
                    <a:pt x="759" y="1571"/>
                  </a:cubicBezTo>
                  <a:cubicBezTo>
                    <a:pt x="809" y="1722"/>
                    <a:pt x="809" y="2026"/>
                    <a:pt x="725" y="2026"/>
                  </a:cubicBezTo>
                  <a:cubicBezTo>
                    <a:pt x="705" y="2029"/>
                    <a:pt x="676" y="2030"/>
                    <a:pt x="641" y="2030"/>
                  </a:cubicBezTo>
                  <a:cubicBezTo>
                    <a:pt x="618" y="2030"/>
                    <a:pt x="592" y="2029"/>
                    <a:pt x="564" y="2029"/>
                  </a:cubicBezTo>
                  <a:cubicBezTo>
                    <a:pt x="426" y="2029"/>
                    <a:pt x="242" y="2037"/>
                    <a:pt x="119" y="2127"/>
                  </a:cubicBezTo>
                  <a:cubicBezTo>
                    <a:pt x="1" y="2194"/>
                    <a:pt x="220" y="2363"/>
                    <a:pt x="405" y="2447"/>
                  </a:cubicBezTo>
                  <a:cubicBezTo>
                    <a:pt x="558" y="2530"/>
                    <a:pt x="642" y="2590"/>
                    <a:pt x="958" y="2590"/>
                  </a:cubicBezTo>
                  <a:cubicBezTo>
                    <a:pt x="1026" y="2590"/>
                    <a:pt x="1104" y="2588"/>
                    <a:pt x="1197" y="2582"/>
                  </a:cubicBezTo>
                  <a:cubicBezTo>
                    <a:pt x="1736" y="2531"/>
                    <a:pt x="1921" y="2531"/>
                    <a:pt x="2023" y="2295"/>
                  </a:cubicBezTo>
                  <a:cubicBezTo>
                    <a:pt x="2141" y="2042"/>
                    <a:pt x="2157" y="1638"/>
                    <a:pt x="2360" y="1503"/>
                  </a:cubicBezTo>
                  <a:cubicBezTo>
                    <a:pt x="2562" y="1369"/>
                    <a:pt x="2697" y="745"/>
                    <a:pt x="2545" y="661"/>
                  </a:cubicBezTo>
                  <a:cubicBezTo>
                    <a:pt x="2393" y="577"/>
                    <a:pt x="1938" y="391"/>
                    <a:pt x="1804" y="307"/>
                  </a:cubicBezTo>
                  <a:cubicBezTo>
                    <a:pt x="1678" y="213"/>
                    <a:pt x="1566" y="1"/>
                    <a:pt x="1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4"/>
            <p:cNvSpPr/>
            <p:nvPr/>
          </p:nvSpPr>
          <p:spPr>
            <a:xfrm>
              <a:off x="-167800" y="897900"/>
              <a:ext cx="116675" cy="58225"/>
            </a:xfrm>
            <a:custGeom>
              <a:avLst/>
              <a:gdLst/>
              <a:ahLst/>
              <a:cxnLst/>
              <a:rect l="l" t="t" r="r" b="b"/>
              <a:pathLst>
                <a:path w="4667" h="2329" extrusionOk="0">
                  <a:moveTo>
                    <a:pt x="1332" y="1"/>
                  </a:moveTo>
                  <a:cubicBezTo>
                    <a:pt x="1187" y="1"/>
                    <a:pt x="668" y="565"/>
                    <a:pt x="506" y="678"/>
                  </a:cubicBezTo>
                  <a:cubicBezTo>
                    <a:pt x="371" y="779"/>
                    <a:pt x="152" y="1099"/>
                    <a:pt x="253" y="1268"/>
                  </a:cubicBezTo>
                  <a:cubicBezTo>
                    <a:pt x="337" y="1419"/>
                    <a:pt x="0" y="1925"/>
                    <a:pt x="135" y="1992"/>
                  </a:cubicBezTo>
                  <a:cubicBezTo>
                    <a:pt x="439" y="2076"/>
                    <a:pt x="759" y="2127"/>
                    <a:pt x="1096" y="2160"/>
                  </a:cubicBezTo>
                  <a:cubicBezTo>
                    <a:pt x="1365" y="2177"/>
                    <a:pt x="1820" y="2329"/>
                    <a:pt x="2022" y="2329"/>
                  </a:cubicBezTo>
                  <a:cubicBezTo>
                    <a:pt x="2224" y="2329"/>
                    <a:pt x="2444" y="2026"/>
                    <a:pt x="2612" y="1908"/>
                  </a:cubicBezTo>
                  <a:cubicBezTo>
                    <a:pt x="2768" y="1823"/>
                    <a:pt x="2959" y="1690"/>
                    <a:pt x="3147" y="1690"/>
                  </a:cubicBezTo>
                  <a:cubicBezTo>
                    <a:pt x="3182" y="1690"/>
                    <a:pt x="3217" y="1695"/>
                    <a:pt x="3252" y="1706"/>
                  </a:cubicBezTo>
                  <a:cubicBezTo>
                    <a:pt x="3379" y="1731"/>
                    <a:pt x="3505" y="1743"/>
                    <a:pt x="3633" y="1743"/>
                  </a:cubicBezTo>
                  <a:cubicBezTo>
                    <a:pt x="3762" y="1743"/>
                    <a:pt x="3892" y="1731"/>
                    <a:pt x="4027" y="1706"/>
                  </a:cubicBezTo>
                  <a:cubicBezTo>
                    <a:pt x="4280" y="1672"/>
                    <a:pt x="4499" y="1503"/>
                    <a:pt x="4617" y="1284"/>
                  </a:cubicBezTo>
                  <a:cubicBezTo>
                    <a:pt x="4666" y="1120"/>
                    <a:pt x="4571" y="778"/>
                    <a:pt x="4410" y="778"/>
                  </a:cubicBezTo>
                  <a:cubicBezTo>
                    <a:pt x="4406" y="778"/>
                    <a:pt x="4402" y="779"/>
                    <a:pt x="4398" y="779"/>
                  </a:cubicBezTo>
                  <a:cubicBezTo>
                    <a:pt x="4246" y="796"/>
                    <a:pt x="3892" y="1116"/>
                    <a:pt x="3690" y="1150"/>
                  </a:cubicBezTo>
                  <a:cubicBezTo>
                    <a:pt x="3638" y="1158"/>
                    <a:pt x="3585" y="1163"/>
                    <a:pt x="3531" y="1163"/>
                  </a:cubicBezTo>
                  <a:cubicBezTo>
                    <a:pt x="3377" y="1163"/>
                    <a:pt x="3221" y="1128"/>
                    <a:pt x="3084" y="1065"/>
                  </a:cubicBezTo>
                  <a:cubicBezTo>
                    <a:pt x="2966" y="964"/>
                    <a:pt x="3134" y="644"/>
                    <a:pt x="2915" y="543"/>
                  </a:cubicBezTo>
                  <a:cubicBezTo>
                    <a:pt x="2713" y="408"/>
                    <a:pt x="2528" y="273"/>
                    <a:pt x="2359" y="122"/>
                  </a:cubicBezTo>
                  <a:cubicBezTo>
                    <a:pt x="2341" y="108"/>
                    <a:pt x="2319" y="103"/>
                    <a:pt x="2294" y="103"/>
                  </a:cubicBezTo>
                  <a:cubicBezTo>
                    <a:pt x="2165" y="103"/>
                    <a:pt x="1973" y="265"/>
                    <a:pt x="1888" y="307"/>
                  </a:cubicBezTo>
                  <a:cubicBezTo>
                    <a:pt x="1876" y="314"/>
                    <a:pt x="1864" y="316"/>
                    <a:pt x="1849" y="316"/>
                  </a:cubicBezTo>
                  <a:cubicBezTo>
                    <a:pt x="1714" y="316"/>
                    <a:pt x="1455" y="50"/>
                    <a:pt x="1348" y="4"/>
                  </a:cubicBezTo>
                  <a:cubicBezTo>
                    <a:pt x="1344" y="2"/>
                    <a:pt x="1338" y="1"/>
                    <a:pt x="13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4"/>
            <p:cNvSpPr/>
            <p:nvPr/>
          </p:nvSpPr>
          <p:spPr>
            <a:xfrm>
              <a:off x="-99575" y="873275"/>
              <a:ext cx="117550" cy="64425"/>
            </a:xfrm>
            <a:custGeom>
              <a:avLst/>
              <a:gdLst/>
              <a:ahLst/>
              <a:cxnLst/>
              <a:rect l="l" t="t" r="r" b="b"/>
              <a:pathLst>
                <a:path w="4702" h="2577" extrusionOk="0">
                  <a:moveTo>
                    <a:pt x="905" y="1"/>
                  </a:moveTo>
                  <a:cubicBezTo>
                    <a:pt x="889" y="1"/>
                    <a:pt x="874" y="4"/>
                    <a:pt x="860" y="12"/>
                  </a:cubicBezTo>
                  <a:cubicBezTo>
                    <a:pt x="709" y="79"/>
                    <a:pt x="591" y="298"/>
                    <a:pt x="355" y="298"/>
                  </a:cubicBezTo>
                  <a:cubicBezTo>
                    <a:pt x="102" y="298"/>
                    <a:pt x="1" y="804"/>
                    <a:pt x="220" y="888"/>
                  </a:cubicBezTo>
                  <a:cubicBezTo>
                    <a:pt x="456" y="955"/>
                    <a:pt x="961" y="1023"/>
                    <a:pt x="1113" y="1157"/>
                  </a:cubicBezTo>
                  <a:cubicBezTo>
                    <a:pt x="1231" y="1275"/>
                    <a:pt x="1556" y="1419"/>
                    <a:pt x="1748" y="1419"/>
                  </a:cubicBezTo>
                  <a:cubicBezTo>
                    <a:pt x="1775" y="1419"/>
                    <a:pt x="1800" y="1416"/>
                    <a:pt x="1821" y="1410"/>
                  </a:cubicBezTo>
                  <a:cubicBezTo>
                    <a:pt x="1847" y="1399"/>
                    <a:pt x="1876" y="1395"/>
                    <a:pt x="1907" y="1395"/>
                  </a:cubicBezTo>
                  <a:cubicBezTo>
                    <a:pt x="2070" y="1395"/>
                    <a:pt x="2277" y="1530"/>
                    <a:pt x="2377" y="1629"/>
                  </a:cubicBezTo>
                  <a:cubicBezTo>
                    <a:pt x="2495" y="1730"/>
                    <a:pt x="2141" y="2522"/>
                    <a:pt x="2377" y="2556"/>
                  </a:cubicBezTo>
                  <a:cubicBezTo>
                    <a:pt x="2455" y="2567"/>
                    <a:pt x="2551" y="2576"/>
                    <a:pt x="2650" y="2576"/>
                  </a:cubicBezTo>
                  <a:cubicBezTo>
                    <a:pt x="2848" y="2576"/>
                    <a:pt x="3062" y="2539"/>
                    <a:pt x="3185" y="2404"/>
                  </a:cubicBezTo>
                  <a:cubicBezTo>
                    <a:pt x="3354" y="2185"/>
                    <a:pt x="3489" y="1882"/>
                    <a:pt x="3708" y="1882"/>
                  </a:cubicBezTo>
                  <a:cubicBezTo>
                    <a:pt x="3883" y="1882"/>
                    <a:pt x="4210" y="2046"/>
                    <a:pt x="4404" y="2046"/>
                  </a:cubicBezTo>
                  <a:cubicBezTo>
                    <a:pt x="4433" y="2046"/>
                    <a:pt x="4460" y="2042"/>
                    <a:pt x="4483" y="2033"/>
                  </a:cubicBezTo>
                  <a:cubicBezTo>
                    <a:pt x="4651" y="1983"/>
                    <a:pt x="4702" y="1713"/>
                    <a:pt x="4702" y="1612"/>
                  </a:cubicBezTo>
                  <a:cubicBezTo>
                    <a:pt x="4702" y="1511"/>
                    <a:pt x="4280" y="1478"/>
                    <a:pt x="4196" y="1309"/>
                  </a:cubicBezTo>
                  <a:cubicBezTo>
                    <a:pt x="4129" y="1157"/>
                    <a:pt x="4061" y="719"/>
                    <a:pt x="3876" y="669"/>
                  </a:cubicBezTo>
                  <a:cubicBezTo>
                    <a:pt x="3859" y="663"/>
                    <a:pt x="3841" y="661"/>
                    <a:pt x="3822" y="661"/>
                  </a:cubicBezTo>
                  <a:cubicBezTo>
                    <a:pt x="3614" y="661"/>
                    <a:pt x="3286" y="975"/>
                    <a:pt x="3101" y="1006"/>
                  </a:cubicBezTo>
                  <a:cubicBezTo>
                    <a:pt x="3089" y="1007"/>
                    <a:pt x="3078" y="1007"/>
                    <a:pt x="3067" y="1007"/>
                  </a:cubicBezTo>
                  <a:cubicBezTo>
                    <a:pt x="2881" y="1007"/>
                    <a:pt x="2734" y="881"/>
                    <a:pt x="2511" y="770"/>
                  </a:cubicBezTo>
                  <a:cubicBezTo>
                    <a:pt x="2420" y="733"/>
                    <a:pt x="2333" y="721"/>
                    <a:pt x="2248" y="721"/>
                  </a:cubicBezTo>
                  <a:cubicBezTo>
                    <a:pt x="2100" y="721"/>
                    <a:pt x="1960" y="759"/>
                    <a:pt x="1821" y="770"/>
                  </a:cubicBezTo>
                  <a:cubicBezTo>
                    <a:pt x="1805" y="772"/>
                    <a:pt x="1791" y="773"/>
                    <a:pt x="1777" y="773"/>
                  </a:cubicBezTo>
                  <a:cubicBezTo>
                    <a:pt x="1586" y="773"/>
                    <a:pt x="1593" y="560"/>
                    <a:pt x="1467" y="450"/>
                  </a:cubicBezTo>
                  <a:cubicBezTo>
                    <a:pt x="1329" y="358"/>
                    <a:pt x="1065" y="1"/>
                    <a:pt x="9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4"/>
            <p:cNvSpPr/>
            <p:nvPr/>
          </p:nvSpPr>
          <p:spPr>
            <a:xfrm>
              <a:off x="22325" y="905375"/>
              <a:ext cx="21350" cy="21700"/>
            </a:xfrm>
            <a:custGeom>
              <a:avLst/>
              <a:gdLst/>
              <a:ahLst/>
              <a:cxnLst/>
              <a:rect l="l" t="t" r="r" b="b"/>
              <a:pathLst>
                <a:path w="854" h="868" extrusionOk="0">
                  <a:moveTo>
                    <a:pt x="375" y="1"/>
                  </a:moveTo>
                  <a:cubicBezTo>
                    <a:pt x="222" y="1"/>
                    <a:pt x="1" y="851"/>
                    <a:pt x="129" y="867"/>
                  </a:cubicBezTo>
                  <a:cubicBezTo>
                    <a:pt x="264" y="867"/>
                    <a:pt x="853" y="413"/>
                    <a:pt x="853" y="295"/>
                  </a:cubicBezTo>
                  <a:cubicBezTo>
                    <a:pt x="853" y="160"/>
                    <a:pt x="398" y="8"/>
                    <a:pt x="398" y="8"/>
                  </a:cubicBezTo>
                  <a:cubicBezTo>
                    <a:pt x="391" y="3"/>
                    <a:pt x="383" y="1"/>
                    <a:pt x="3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4"/>
            <p:cNvSpPr/>
            <p:nvPr/>
          </p:nvSpPr>
          <p:spPr>
            <a:xfrm>
              <a:off x="4050" y="877400"/>
              <a:ext cx="18550" cy="12175"/>
            </a:xfrm>
            <a:custGeom>
              <a:avLst/>
              <a:gdLst/>
              <a:ahLst/>
              <a:cxnLst/>
              <a:rect l="l" t="t" r="r" b="b"/>
              <a:pathLst>
                <a:path w="742" h="487" extrusionOk="0">
                  <a:moveTo>
                    <a:pt x="293" y="0"/>
                  </a:moveTo>
                  <a:cubicBezTo>
                    <a:pt x="253" y="0"/>
                    <a:pt x="211" y="10"/>
                    <a:pt x="169" y="32"/>
                  </a:cubicBezTo>
                  <a:cubicBezTo>
                    <a:pt x="1" y="116"/>
                    <a:pt x="1" y="487"/>
                    <a:pt x="169" y="487"/>
                  </a:cubicBezTo>
                  <a:cubicBezTo>
                    <a:pt x="338" y="487"/>
                    <a:pt x="742" y="285"/>
                    <a:pt x="691" y="251"/>
                  </a:cubicBezTo>
                  <a:cubicBezTo>
                    <a:pt x="663" y="237"/>
                    <a:pt x="495" y="0"/>
                    <a:pt x="2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4"/>
            <p:cNvSpPr/>
            <p:nvPr/>
          </p:nvSpPr>
          <p:spPr>
            <a:xfrm>
              <a:off x="-2675" y="962425"/>
              <a:ext cx="141950" cy="75075"/>
            </a:xfrm>
            <a:custGeom>
              <a:avLst/>
              <a:gdLst/>
              <a:ahLst/>
              <a:cxnLst/>
              <a:rect l="l" t="t" r="r" b="b"/>
              <a:pathLst>
                <a:path w="5678" h="3003" extrusionOk="0">
                  <a:moveTo>
                    <a:pt x="2814" y="1"/>
                  </a:moveTo>
                  <a:cubicBezTo>
                    <a:pt x="2713" y="1"/>
                    <a:pt x="2510" y="355"/>
                    <a:pt x="2376" y="371"/>
                  </a:cubicBezTo>
                  <a:cubicBezTo>
                    <a:pt x="2072" y="355"/>
                    <a:pt x="1769" y="321"/>
                    <a:pt x="1483" y="270"/>
                  </a:cubicBezTo>
                  <a:cubicBezTo>
                    <a:pt x="1397" y="250"/>
                    <a:pt x="1310" y="241"/>
                    <a:pt x="1224" y="241"/>
                  </a:cubicBezTo>
                  <a:cubicBezTo>
                    <a:pt x="1020" y="241"/>
                    <a:pt x="818" y="294"/>
                    <a:pt x="640" y="388"/>
                  </a:cubicBezTo>
                  <a:cubicBezTo>
                    <a:pt x="489" y="489"/>
                    <a:pt x="101" y="439"/>
                    <a:pt x="51" y="590"/>
                  </a:cubicBezTo>
                  <a:cubicBezTo>
                    <a:pt x="0" y="725"/>
                    <a:pt x="219" y="1062"/>
                    <a:pt x="320" y="1130"/>
                  </a:cubicBezTo>
                  <a:cubicBezTo>
                    <a:pt x="404" y="1180"/>
                    <a:pt x="539" y="1450"/>
                    <a:pt x="640" y="1534"/>
                  </a:cubicBezTo>
                  <a:cubicBezTo>
                    <a:pt x="828" y="1634"/>
                    <a:pt x="1045" y="1688"/>
                    <a:pt x="1261" y="1688"/>
                  </a:cubicBezTo>
                  <a:cubicBezTo>
                    <a:pt x="1335" y="1688"/>
                    <a:pt x="1410" y="1682"/>
                    <a:pt x="1483" y="1669"/>
                  </a:cubicBezTo>
                  <a:cubicBezTo>
                    <a:pt x="1609" y="1606"/>
                    <a:pt x="1819" y="1515"/>
                    <a:pt x="1960" y="1515"/>
                  </a:cubicBezTo>
                  <a:cubicBezTo>
                    <a:pt x="2007" y="1515"/>
                    <a:pt x="2047" y="1525"/>
                    <a:pt x="2072" y="1551"/>
                  </a:cubicBezTo>
                  <a:cubicBezTo>
                    <a:pt x="2157" y="1652"/>
                    <a:pt x="2409" y="2242"/>
                    <a:pt x="2662" y="2359"/>
                  </a:cubicBezTo>
                  <a:cubicBezTo>
                    <a:pt x="2932" y="2461"/>
                    <a:pt x="3302" y="2393"/>
                    <a:pt x="3471" y="2579"/>
                  </a:cubicBezTo>
                  <a:cubicBezTo>
                    <a:pt x="3630" y="2753"/>
                    <a:pt x="3818" y="3003"/>
                    <a:pt x="4093" y="3003"/>
                  </a:cubicBezTo>
                  <a:cubicBezTo>
                    <a:pt x="4110" y="3003"/>
                    <a:pt x="4127" y="3002"/>
                    <a:pt x="4145" y="3000"/>
                  </a:cubicBezTo>
                  <a:cubicBezTo>
                    <a:pt x="4431" y="2983"/>
                    <a:pt x="4718" y="2949"/>
                    <a:pt x="5004" y="2915"/>
                  </a:cubicBezTo>
                  <a:cubicBezTo>
                    <a:pt x="5173" y="2865"/>
                    <a:pt x="5173" y="2612"/>
                    <a:pt x="5341" y="2511"/>
                  </a:cubicBezTo>
                  <a:cubicBezTo>
                    <a:pt x="5510" y="2427"/>
                    <a:pt x="5678" y="2225"/>
                    <a:pt x="5510" y="2090"/>
                  </a:cubicBezTo>
                  <a:cubicBezTo>
                    <a:pt x="5341" y="1972"/>
                    <a:pt x="4869" y="1652"/>
                    <a:pt x="4819" y="1517"/>
                  </a:cubicBezTo>
                  <a:cubicBezTo>
                    <a:pt x="4752" y="1384"/>
                    <a:pt x="4605" y="893"/>
                    <a:pt x="4456" y="893"/>
                  </a:cubicBezTo>
                  <a:cubicBezTo>
                    <a:pt x="4453" y="893"/>
                    <a:pt x="4451" y="893"/>
                    <a:pt x="4448" y="894"/>
                  </a:cubicBezTo>
                  <a:cubicBezTo>
                    <a:pt x="4318" y="907"/>
                    <a:pt x="4015" y="960"/>
                    <a:pt x="3854" y="960"/>
                  </a:cubicBezTo>
                  <a:cubicBezTo>
                    <a:pt x="3807" y="960"/>
                    <a:pt x="3772" y="956"/>
                    <a:pt x="3757" y="944"/>
                  </a:cubicBezTo>
                  <a:cubicBezTo>
                    <a:pt x="3673" y="877"/>
                    <a:pt x="3622" y="523"/>
                    <a:pt x="3420" y="388"/>
                  </a:cubicBezTo>
                  <a:cubicBezTo>
                    <a:pt x="3218" y="270"/>
                    <a:pt x="2915" y="1"/>
                    <a:pt x="28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4"/>
            <p:cNvSpPr/>
            <p:nvPr/>
          </p:nvSpPr>
          <p:spPr>
            <a:xfrm>
              <a:off x="50375" y="886125"/>
              <a:ext cx="237175" cy="54250"/>
            </a:xfrm>
            <a:custGeom>
              <a:avLst/>
              <a:gdLst/>
              <a:ahLst/>
              <a:cxnLst/>
              <a:rect l="l" t="t" r="r" b="b"/>
              <a:pathLst>
                <a:path w="9487" h="2170" extrusionOk="0">
                  <a:moveTo>
                    <a:pt x="2540" y="1"/>
                  </a:moveTo>
                  <a:cubicBezTo>
                    <a:pt x="2344" y="1"/>
                    <a:pt x="2142" y="10"/>
                    <a:pt x="1977" y="10"/>
                  </a:cubicBezTo>
                  <a:cubicBezTo>
                    <a:pt x="1905" y="10"/>
                    <a:pt x="1841" y="8"/>
                    <a:pt x="1787" y="3"/>
                  </a:cubicBezTo>
                  <a:cubicBezTo>
                    <a:pt x="1774" y="3"/>
                    <a:pt x="1762" y="2"/>
                    <a:pt x="1750" y="2"/>
                  </a:cubicBezTo>
                  <a:cubicBezTo>
                    <a:pt x="1427" y="2"/>
                    <a:pt x="1342" y="215"/>
                    <a:pt x="1147" y="475"/>
                  </a:cubicBezTo>
                  <a:cubicBezTo>
                    <a:pt x="944" y="728"/>
                    <a:pt x="439" y="744"/>
                    <a:pt x="220" y="896"/>
                  </a:cubicBezTo>
                  <a:cubicBezTo>
                    <a:pt x="1" y="1031"/>
                    <a:pt x="304" y="1503"/>
                    <a:pt x="355" y="1637"/>
                  </a:cubicBezTo>
                  <a:cubicBezTo>
                    <a:pt x="473" y="1808"/>
                    <a:pt x="663" y="1917"/>
                    <a:pt x="861" y="1917"/>
                  </a:cubicBezTo>
                  <a:cubicBezTo>
                    <a:pt x="916" y="1917"/>
                    <a:pt x="973" y="1909"/>
                    <a:pt x="1029" y="1890"/>
                  </a:cubicBezTo>
                  <a:cubicBezTo>
                    <a:pt x="1029" y="1890"/>
                    <a:pt x="1931" y="1847"/>
                    <a:pt x="2551" y="1847"/>
                  </a:cubicBezTo>
                  <a:cubicBezTo>
                    <a:pt x="2800" y="1847"/>
                    <a:pt x="3002" y="1854"/>
                    <a:pt x="3084" y="1873"/>
                  </a:cubicBezTo>
                  <a:cubicBezTo>
                    <a:pt x="3326" y="1934"/>
                    <a:pt x="3527" y="2170"/>
                    <a:pt x="3748" y="2170"/>
                  </a:cubicBezTo>
                  <a:cubicBezTo>
                    <a:pt x="3773" y="2170"/>
                    <a:pt x="3799" y="2167"/>
                    <a:pt x="3826" y="2160"/>
                  </a:cubicBezTo>
                  <a:cubicBezTo>
                    <a:pt x="4025" y="2120"/>
                    <a:pt x="4067" y="2038"/>
                    <a:pt x="4216" y="2038"/>
                  </a:cubicBezTo>
                  <a:cubicBezTo>
                    <a:pt x="4256" y="2038"/>
                    <a:pt x="4304" y="2044"/>
                    <a:pt x="4365" y="2059"/>
                  </a:cubicBezTo>
                  <a:cubicBezTo>
                    <a:pt x="4434" y="2071"/>
                    <a:pt x="4551" y="2075"/>
                    <a:pt x="4693" y="2075"/>
                  </a:cubicBezTo>
                  <a:cubicBezTo>
                    <a:pt x="5033" y="2075"/>
                    <a:pt x="5515" y="2050"/>
                    <a:pt x="5824" y="2050"/>
                  </a:cubicBezTo>
                  <a:cubicBezTo>
                    <a:pt x="5918" y="2050"/>
                    <a:pt x="5996" y="2053"/>
                    <a:pt x="6050" y="2059"/>
                  </a:cubicBezTo>
                  <a:cubicBezTo>
                    <a:pt x="6060" y="2060"/>
                    <a:pt x="6070" y="2060"/>
                    <a:pt x="6080" y="2060"/>
                  </a:cubicBezTo>
                  <a:cubicBezTo>
                    <a:pt x="6372" y="2060"/>
                    <a:pt x="6718" y="1620"/>
                    <a:pt x="6915" y="1620"/>
                  </a:cubicBezTo>
                  <a:cubicBezTo>
                    <a:pt x="6919" y="1620"/>
                    <a:pt x="6922" y="1620"/>
                    <a:pt x="6926" y="1621"/>
                  </a:cubicBezTo>
                  <a:cubicBezTo>
                    <a:pt x="7246" y="1671"/>
                    <a:pt x="7583" y="1722"/>
                    <a:pt x="7920" y="1755"/>
                  </a:cubicBezTo>
                  <a:cubicBezTo>
                    <a:pt x="8324" y="1755"/>
                    <a:pt x="8577" y="1334"/>
                    <a:pt x="8914" y="1183"/>
                  </a:cubicBezTo>
                  <a:cubicBezTo>
                    <a:pt x="9251" y="1048"/>
                    <a:pt x="9487" y="761"/>
                    <a:pt x="9487" y="627"/>
                  </a:cubicBezTo>
                  <a:cubicBezTo>
                    <a:pt x="9487" y="528"/>
                    <a:pt x="9263" y="394"/>
                    <a:pt x="9069" y="394"/>
                  </a:cubicBezTo>
                  <a:cubicBezTo>
                    <a:pt x="8998" y="394"/>
                    <a:pt x="8930" y="412"/>
                    <a:pt x="8880" y="458"/>
                  </a:cubicBezTo>
                  <a:cubicBezTo>
                    <a:pt x="8800" y="532"/>
                    <a:pt x="8722" y="547"/>
                    <a:pt x="8642" y="547"/>
                  </a:cubicBezTo>
                  <a:cubicBezTo>
                    <a:pt x="8586" y="547"/>
                    <a:pt x="8528" y="539"/>
                    <a:pt x="8467" y="539"/>
                  </a:cubicBezTo>
                  <a:cubicBezTo>
                    <a:pt x="8396" y="539"/>
                    <a:pt x="8322" y="549"/>
                    <a:pt x="8240" y="593"/>
                  </a:cubicBezTo>
                  <a:cubicBezTo>
                    <a:pt x="7987" y="744"/>
                    <a:pt x="7785" y="1132"/>
                    <a:pt x="7532" y="1183"/>
                  </a:cubicBezTo>
                  <a:cubicBezTo>
                    <a:pt x="7513" y="1188"/>
                    <a:pt x="7494" y="1190"/>
                    <a:pt x="7476" y="1190"/>
                  </a:cubicBezTo>
                  <a:cubicBezTo>
                    <a:pt x="7268" y="1190"/>
                    <a:pt x="7145" y="877"/>
                    <a:pt x="7026" y="877"/>
                  </a:cubicBezTo>
                  <a:cubicBezTo>
                    <a:pt x="7021" y="877"/>
                    <a:pt x="7015" y="878"/>
                    <a:pt x="7010" y="879"/>
                  </a:cubicBezTo>
                  <a:cubicBezTo>
                    <a:pt x="6959" y="885"/>
                    <a:pt x="6851" y="887"/>
                    <a:pt x="6719" y="887"/>
                  </a:cubicBezTo>
                  <a:cubicBezTo>
                    <a:pt x="6454" y="887"/>
                    <a:pt x="6095" y="879"/>
                    <a:pt x="5915" y="879"/>
                  </a:cubicBezTo>
                  <a:cubicBezTo>
                    <a:pt x="5628" y="879"/>
                    <a:pt x="5510" y="1065"/>
                    <a:pt x="5173" y="1183"/>
                  </a:cubicBezTo>
                  <a:cubicBezTo>
                    <a:pt x="5144" y="1194"/>
                    <a:pt x="5113" y="1199"/>
                    <a:pt x="5081" y="1199"/>
                  </a:cubicBezTo>
                  <a:cubicBezTo>
                    <a:pt x="4786" y="1199"/>
                    <a:pt x="4436" y="760"/>
                    <a:pt x="4248" y="760"/>
                  </a:cubicBezTo>
                  <a:cubicBezTo>
                    <a:pt x="4242" y="760"/>
                    <a:pt x="4236" y="760"/>
                    <a:pt x="4230" y="761"/>
                  </a:cubicBezTo>
                  <a:cubicBezTo>
                    <a:pt x="4220" y="764"/>
                    <a:pt x="4209" y="765"/>
                    <a:pt x="4197" y="765"/>
                  </a:cubicBezTo>
                  <a:cubicBezTo>
                    <a:pt x="3969" y="765"/>
                    <a:pt x="3429" y="330"/>
                    <a:pt x="3253" y="138"/>
                  </a:cubicBezTo>
                  <a:cubicBezTo>
                    <a:pt x="3147" y="23"/>
                    <a:pt x="2851" y="1"/>
                    <a:pt x="25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4"/>
            <p:cNvSpPr/>
            <p:nvPr/>
          </p:nvSpPr>
          <p:spPr>
            <a:xfrm>
              <a:off x="270250" y="877325"/>
              <a:ext cx="22250" cy="13150"/>
            </a:xfrm>
            <a:custGeom>
              <a:avLst/>
              <a:gdLst/>
              <a:ahLst/>
              <a:cxnLst/>
              <a:rect l="l" t="t" r="r" b="b"/>
              <a:pathLst>
                <a:path w="890" h="526" extrusionOk="0">
                  <a:moveTo>
                    <a:pt x="514" y="1"/>
                  </a:moveTo>
                  <a:cubicBezTo>
                    <a:pt x="512" y="1"/>
                    <a:pt x="509" y="1"/>
                    <a:pt x="506" y="1"/>
                  </a:cubicBezTo>
                  <a:cubicBezTo>
                    <a:pt x="270" y="1"/>
                    <a:pt x="85" y="153"/>
                    <a:pt x="1" y="372"/>
                  </a:cubicBezTo>
                  <a:cubicBezTo>
                    <a:pt x="1" y="435"/>
                    <a:pt x="283" y="526"/>
                    <a:pt x="503" y="526"/>
                  </a:cubicBezTo>
                  <a:cubicBezTo>
                    <a:pt x="577" y="526"/>
                    <a:pt x="645" y="516"/>
                    <a:pt x="692" y="490"/>
                  </a:cubicBezTo>
                  <a:cubicBezTo>
                    <a:pt x="890" y="407"/>
                    <a:pt x="651" y="1"/>
                    <a:pt x="5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4"/>
            <p:cNvSpPr/>
            <p:nvPr/>
          </p:nvSpPr>
          <p:spPr>
            <a:xfrm>
              <a:off x="296800" y="881875"/>
              <a:ext cx="32450" cy="20400"/>
            </a:xfrm>
            <a:custGeom>
              <a:avLst/>
              <a:gdLst/>
              <a:ahLst/>
              <a:cxnLst/>
              <a:rect l="l" t="t" r="r" b="b"/>
              <a:pathLst>
                <a:path w="1298" h="816" extrusionOk="0">
                  <a:moveTo>
                    <a:pt x="774" y="1"/>
                  </a:moveTo>
                  <a:cubicBezTo>
                    <a:pt x="618" y="1"/>
                    <a:pt x="516" y="108"/>
                    <a:pt x="422" y="190"/>
                  </a:cubicBezTo>
                  <a:cubicBezTo>
                    <a:pt x="186" y="358"/>
                    <a:pt x="0" y="645"/>
                    <a:pt x="34" y="780"/>
                  </a:cubicBezTo>
                  <a:cubicBezTo>
                    <a:pt x="40" y="806"/>
                    <a:pt x="59" y="816"/>
                    <a:pt x="85" y="816"/>
                  </a:cubicBezTo>
                  <a:cubicBezTo>
                    <a:pt x="194" y="816"/>
                    <a:pt x="442" y="644"/>
                    <a:pt x="606" y="644"/>
                  </a:cubicBezTo>
                  <a:cubicBezTo>
                    <a:pt x="612" y="644"/>
                    <a:pt x="618" y="644"/>
                    <a:pt x="624" y="645"/>
                  </a:cubicBezTo>
                  <a:cubicBezTo>
                    <a:pt x="741" y="656"/>
                    <a:pt x="865" y="686"/>
                    <a:pt x="970" y="686"/>
                  </a:cubicBezTo>
                  <a:cubicBezTo>
                    <a:pt x="1031" y="686"/>
                    <a:pt x="1086" y="676"/>
                    <a:pt x="1129" y="645"/>
                  </a:cubicBezTo>
                  <a:cubicBezTo>
                    <a:pt x="1298" y="460"/>
                    <a:pt x="1230" y="173"/>
                    <a:pt x="1011" y="72"/>
                  </a:cubicBezTo>
                  <a:cubicBezTo>
                    <a:pt x="919" y="21"/>
                    <a:pt x="842" y="1"/>
                    <a:pt x="7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4"/>
            <p:cNvSpPr/>
            <p:nvPr/>
          </p:nvSpPr>
          <p:spPr>
            <a:xfrm>
              <a:off x="307750" y="891625"/>
              <a:ext cx="49300" cy="29600"/>
            </a:xfrm>
            <a:custGeom>
              <a:avLst/>
              <a:gdLst/>
              <a:ahLst/>
              <a:cxnLst/>
              <a:rect l="l" t="t" r="r" b="b"/>
              <a:pathLst>
                <a:path w="1972" h="1184" extrusionOk="0">
                  <a:moveTo>
                    <a:pt x="1755" y="0"/>
                  </a:moveTo>
                  <a:cubicBezTo>
                    <a:pt x="1578" y="0"/>
                    <a:pt x="1263" y="170"/>
                    <a:pt x="1163" y="255"/>
                  </a:cubicBezTo>
                  <a:cubicBezTo>
                    <a:pt x="860" y="440"/>
                    <a:pt x="523" y="541"/>
                    <a:pt x="186" y="541"/>
                  </a:cubicBezTo>
                  <a:cubicBezTo>
                    <a:pt x="0" y="558"/>
                    <a:pt x="118" y="1047"/>
                    <a:pt x="354" y="1148"/>
                  </a:cubicBezTo>
                  <a:cubicBezTo>
                    <a:pt x="402" y="1173"/>
                    <a:pt x="468" y="1184"/>
                    <a:pt x="543" y="1184"/>
                  </a:cubicBezTo>
                  <a:cubicBezTo>
                    <a:pt x="818" y="1184"/>
                    <a:pt x="1215" y="1045"/>
                    <a:pt x="1281" y="979"/>
                  </a:cubicBezTo>
                  <a:cubicBezTo>
                    <a:pt x="1348" y="895"/>
                    <a:pt x="1972" y="103"/>
                    <a:pt x="1837" y="19"/>
                  </a:cubicBezTo>
                  <a:cubicBezTo>
                    <a:pt x="1816" y="6"/>
                    <a:pt x="1788" y="0"/>
                    <a:pt x="17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4"/>
            <p:cNvSpPr/>
            <p:nvPr/>
          </p:nvSpPr>
          <p:spPr>
            <a:xfrm>
              <a:off x="355800" y="883650"/>
              <a:ext cx="33675" cy="26050"/>
            </a:xfrm>
            <a:custGeom>
              <a:avLst/>
              <a:gdLst/>
              <a:ahLst/>
              <a:cxnLst/>
              <a:rect l="l" t="t" r="r" b="b"/>
              <a:pathLst>
                <a:path w="1347" h="1042" extrusionOk="0">
                  <a:moveTo>
                    <a:pt x="767" y="0"/>
                  </a:moveTo>
                  <a:cubicBezTo>
                    <a:pt x="619" y="0"/>
                    <a:pt x="1" y="979"/>
                    <a:pt x="100" y="1029"/>
                  </a:cubicBezTo>
                  <a:cubicBezTo>
                    <a:pt x="170" y="1038"/>
                    <a:pt x="239" y="1042"/>
                    <a:pt x="309" y="1042"/>
                  </a:cubicBezTo>
                  <a:cubicBezTo>
                    <a:pt x="508" y="1042"/>
                    <a:pt x="705" y="1007"/>
                    <a:pt x="892" y="945"/>
                  </a:cubicBezTo>
                  <a:cubicBezTo>
                    <a:pt x="1077" y="810"/>
                    <a:pt x="1212" y="608"/>
                    <a:pt x="1296" y="389"/>
                  </a:cubicBezTo>
                  <a:cubicBezTo>
                    <a:pt x="1347" y="271"/>
                    <a:pt x="926" y="35"/>
                    <a:pt x="774" y="1"/>
                  </a:cubicBezTo>
                  <a:cubicBezTo>
                    <a:pt x="772" y="0"/>
                    <a:pt x="770" y="0"/>
                    <a:pt x="7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4"/>
            <p:cNvSpPr/>
            <p:nvPr/>
          </p:nvSpPr>
          <p:spPr>
            <a:xfrm>
              <a:off x="394525" y="875275"/>
              <a:ext cx="61100" cy="30650"/>
            </a:xfrm>
            <a:custGeom>
              <a:avLst/>
              <a:gdLst/>
              <a:ahLst/>
              <a:cxnLst/>
              <a:rect l="l" t="t" r="r" b="b"/>
              <a:pathLst>
                <a:path w="2444" h="1226" extrusionOk="0">
                  <a:moveTo>
                    <a:pt x="1956" y="0"/>
                  </a:moveTo>
                  <a:cubicBezTo>
                    <a:pt x="1561" y="0"/>
                    <a:pt x="975" y="75"/>
                    <a:pt x="792" y="235"/>
                  </a:cubicBezTo>
                  <a:cubicBezTo>
                    <a:pt x="607" y="370"/>
                    <a:pt x="0" y="1094"/>
                    <a:pt x="253" y="1162"/>
                  </a:cubicBezTo>
                  <a:cubicBezTo>
                    <a:pt x="392" y="1199"/>
                    <a:pt x="596" y="1225"/>
                    <a:pt x="780" y="1225"/>
                  </a:cubicBezTo>
                  <a:cubicBezTo>
                    <a:pt x="932" y="1225"/>
                    <a:pt x="1070" y="1207"/>
                    <a:pt x="1146" y="1162"/>
                  </a:cubicBezTo>
                  <a:cubicBezTo>
                    <a:pt x="1331" y="1044"/>
                    <a:pt x="1517" y="943"/>
                    <a:pt x="1736" y="875"/>
                  </a:cubicBezTo>
                  <a:cubicBezTo>
                    <a:pt x="1825" y="875"/>
                    <a:pt x="2005" y="943"/>
                    <a:pt x="2150" y="943"/>
                  </a:cubicBezTo>
                  <a:cubicBezTo>
                    <a:pt x="2222" y="943"/>
                    <a:pt x="2286" y="926"/>
                    <a:pt x="2325" y="875"/>
                  </a:cubicBezTo>
                  <a:cubicBezTo>
                    <a:pt x="2443" y="724"/>
                    <a:pt x="2443" y="151"/>
                    <a:pt x="2325" y="50"/>
                  </a:cubicBezTo>
                  <a:cubicBezTo>
                    <a:pt x="2287" y="17"/>
                    <a:pt x="2143" y="0"/>
                    <a:pt x="19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4"/>
            <p:cNvSpPr/>
            <p:nvPr/>
          </p:nvSpPr>
          <p:spPr>
            <a:xfrm>
              <a:off x="324675" y="891650"/>
              <a:ext cx="280050" cy="153825"/>
            </a:xfrm>
            <a:custGeom>
              <a:avLst/>
              <a:gdLst/>
              <a:ahLst/>
              <a:cxnLst/>
              <a:rect l="l" t="t" r="r" b="b"/>
              <a:pathLst>
                <a:path w="11202" h="6153" extrusionOk="0">
                  <a:moveTo>
                    <a:pt x="10027" y="0"/>
                  </a:moveTo>
                  <a:cubicBezTo>
                    <a:pt x="10020" y="0"/>
                    <a:pt x="10013" y="1"/>
                    <a:pt x="10005" y="1"/>
                  </a:cubicBezTo>
                  <a:cubicBezTo>
                    <a:pt x="9786" y="18"/>
                    <a:pt x="9028" y="540"/>
                    <a:pt x="8742" y="591"/>
                  </a:cubicBezTo>
                  <a:cubicBezTo>
                    <a:pt x="8684" y="601"/>
                    <a:pt x="8628" y="605"/>
                    <a:pt x="8572" y="605"/>
                  </a:cubicBezTo>
                  <a:cubicBezTo>
                    <a:pt x="8348" y="605"/>
                    <a:pt x="8135" y="540"/>
                    <a:pt x="7933" y="540"/>
                  </a:cubicBezTo>
                  <a:cubicBezTo>
                    <a:pt x="7680" y="557"/>
                    <a:pt x="7225" y="709"/>
                    <a:pt x="6872" y="726"/>
                  </a:cubicBezTo>
                  <a:cubicBezTo>
                    <a:pt x="6542" y="726"/>
                    <a:pt x="6013" y="885"/>
                    <a:pt x="5698" y="885"/>
                  </a:cubicBezTo>
                  <a:cubicBezTo>
                    <a:pt x="5659" y="885"/>
                    <a:pt x="5623" y="883"/>
                    <a:pt x="5591" y="877"/>
                  </a:cubicBezTo>
                  <a:cubicBezTo>
                    <a:pt x="5580" y="876"/>
                    <a:pt x="5568" y="875"/>
                    <a:pt x="5556" y="875"/>
                  </a:cubicBezTo>
                  <a:cubicBezTo>
                    <a:pt x="5245" y="875"/>
                    <a:pt x="4690" y="1287"/>
                    <a:pt x="4479" y="1416"/>
                  </a:cubicBezTo>
                  <a:cubicBezTo>
                    <a:pt x="4277" y="1534"/>
                    <a:pt x="4428" y="1905"/>
                    <a:pt x="4294" y="1972"/>
                  </a:cubicBezTo>
                  <a:cubicBezTo>
                    <a:pt x="3872" y="2175"/>
                    <a:pt x="3165" y="2512"/>
                    <a:pt x="2828" y="2579"/>
                  </a:cubicBezTo>
                  <a:cubicBezTo>
                    <a:pt x="2491" y="2630"/>
                    <a:pt x="1969" y="2646"/>
                    <a:pt x="1783" y="2832"/>
                  </a:cubicBezTo>
                  <a:cubicBezTo>
                    <a:pt x="1598" y="3017"/>
                    <a:pt x="1834" y="3337"/>
                    <a:pt x="1531" y="3421"/>
                  </a:cubicBezTo>
                  <a:cubicBezTo>
                    <a:pt x="1177" y="3522"/>
                    <a:pt x="840" y="3674"/>
                    <a:pt x="520" y="3859"/>
                  </a:cubicBezTo>
                  <a:cubicBezTo>
                    <a:pt x="317" y="3977"/>
                    <a:pt x="317" y="4399"/>
                    <a:pt x="317" y="4668"/>
                  </a:cubicBezTo>
                  <a:cubicBezTo>
                    <a:pt x="301" y="4921"/>
                    <a:pt x="250" y="5157"/>
                    <a:pt x="115" y="5376"/>
                  </a:cubicBezTo>
                  <a:cubicBezTo>
                    <a:pt x="1" y="5621"/>
                    <a:pt x="61" y="6152"/>
                    <a:pt x="296" y="6152"/>
                  </a:cubicBezTo>
                  <a:cubicBezTo>
                    <a:pt x="303" y="6152"/>
                    <a:pt x="310" y="6152"/>
                    <a:pt x="317" y="6151"/>
                  </a:cubicBezTo>
                  <a:cubicBezTo>
                    <a:pt x="553" y="6134"/>
                    <a:pt x="907" y="5915"/>
                    <a:pt x="1345" y="5848"/>
                  </a:cubicBezTo>
                  <a:cubicBezTo>
                    <a:pt x="1632" y="5763"/>
                    <a:pt x="1918" y="5730"/>
                    <a:pt x="2188" y="5713"/>
                  </a:cubicBezTo>
                  <a:cubicBezTo>
                    <a:pt x="2643" y="5662"/>
                    <a:pt x="3047" y="5410"/>
                    <a:pt x="3300" y="5039"/>
                  </a:cubicBezTo>
                  <a:cubicBezTo>
                    <a:pt x="3721" y="4483"/>
                    <a:pt x="4176" y="3961"/>
                    <a:pt x="4681" y="3506"/>
                  </a:cubicBezTo>
                  <a:cubicBezTo>
                    <a:pt x="4984" y="3270"/>
                    <a:pt x="5338" y="3101"/>
                    <a:pt x="5709" y="3017"/>
                  </a:cubicBezTo>
                  <a:cubicBezTo>
                    <a:pt x="6113" y="2966"/>
                    <a:pt x="6754" y="2832"/>
                    <a:pt x="6956" y="2579"/>
                  </a:cubicBezTo>
                  <a:cubicBezTo>
                    <a:pt x="7225" y="2293"/>
                    <a:pt x="7562" y="2090"/>
                    <a:pt x="7933" y="1972"/>
                  </a:cubicBezTo>
                  <a:cubicBezTo>
                    <a:pt x="7951" y="1967"/>
                    <a:pt x="7970" y="1965"/>
                    <a:pt x="7990" y="1965"/>
                  </a:cubicBezTo>
                  <a:cubicBezTo>
                    <a:pt x="8103" y="1965"/>
                    <a:pt x="8245" y="2037"/>
                    <a:pt x="8409" y="2037"/>
                  </a:cubicBezTo>
                  <a:cubicBezTo>
                    <a:pt x="8487" y="2037"/>
                    <a:pt x="8570" y="2021"/>
                    <a:pt x="8657" y="1972"/>
                  </a:cubicBezTo>
                  <a:cubicBezTo>
                    <a:pt x="8961" y="1787"/>
                    <a:pt x="9382" y="1585"/>
                    <a:pt x="9702" y="1416"/>
                  </a:cubicBezTo>
                  <a:cubicBezTo>
                    <a:pt x="10005" y="1231"/>
                    <a:pt x="10595" y="978"/>
                    <a:pt x="10814" y="877"/>
                  </a:cubicBezTo>
                  <a:cubicBezTo>
                    <a:pt x="11033" y="776"/>
                    <a:pt x="11202" y="540"/>
                    <a:pt x="11033" y="422"/>
                  </a:cubicBezTo>
                  <a:cubicBezTo>
                    <a:pt x="10865" y="304"/>
                    <a:pt x="10443" y="288"/>
                    <a:pt x="10342" y="254"/>
                  </a:cubicBezTo>
                  <a:cubicBezTo>
                    <a:pt x="10228" y="221"/>
                    <a:pt x="10224" y="0"/>
                    <a:pt x="100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4"/>
            <p:cNvSpPr/>
            <p:nvPr/>
          </p:nvSpPr>
          <p:spPr>
            <a:xfrm>
              <a:off x="275650" y="1041900"/>
              <a:ext cx="48550" cy="45200"/>
            </a:xfrm>
            <a:custGeom>
              <a:avLst/>
              <a:gdLst/>
              <a:ahLst/>
              <a:cxnLst/>
              <a:rect l="l" t="t" r="r" b="b"/>
              <a:pathLst>
                <a:path w="1942" h="1808" extrusionOk="0">
                  <a:moveTo>
                    <a:pt x="1446" y="1"/>
                  </a:moveTo>
                  <a:cubicBezTo>
                    <a:pt x="1306" y="1"/>
                    <a:pt x="1345" y="570"/>
                    <a:pt x="1217" y="714"/>
                  </a:cubicBezTo>
                  <a:cubicBezTo>
                    <a:pt x="998" y="899"/>
                    <a:pt x="745" y="1034"/>
                    <a:pt x="476" y="1101"/>
                  </a:cubicBezTo>
                  <a:cubicBezTo>
                    <a:pt x="240" y="1152"/>
                    <a:pt x="122" y="1573"/>
                    <a:pt x="38" y="1725"/>
                  </a:cubicBezTo>
                  <a:cubicBezTo>
                    <a:pt x="0" y="1785"/>
                    <a:pt x="63" y="1808"/>
                    <a:pt x="160" y="1808"/>
                  </a:cubicBezTo>
                  <a:cubicBezTo>
                    <a:pt x="281" y="1808"/>
                    <a:pt x="457" y="1771"/>
                    <a:pt x="560" y="1725"/>
                  </a:cubicBezTo>
                  <a:cubicBezTo>
                    <a:pt x="745" y="1640"/>
                    <a:pt x="981" y="1354"/>
                    <a:pt x="1217" y="1320"/>
                  </a:cubicBezTo>
                  <a:cubicBezTo>
                    <a:pt x="1453" y="1303"/>
                    <a:pt x="1773" y="983"/>
                    <a:pt x="1857" y="899"/>
                  </a:cubicBezTo>
                  <a:cubicBezTo>
                    <a:pt x="1941" y="815"/>
                    <a:pt x="1672" y="90"/>
                    <a:pt x="1470" y="6"/>
                  </a:cubicBezTo>
                  <a:cubicBezTo>
                    <a:pt x="1461" y="3"/>
                    <a:pt x="1453" y="1"/>
                    <a:pt x="14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4"/>
            <p:cNvSpPr/>
            <p:nvPr/>
          </p:nvSpPr>
          <p:spPr>
            <a:xfrm>
              <a:off x="490125" y="835675"/>
              <a:ext cx="81325" cy="32575"/>
            </a:xfrm>
            <a:custGeom>
              <a:avLst/>
              <a:gdLst/>
              <a:ahLst/>
              <a:cxnLst/>
              <a:rect l="l" t="t" r="r" b="b"/>
              <a:pathLst>
                <a:path w="3253" h="1303" extrusionOk="0">
                  <a:moveTo>
                    <a:pt x="2050" y="1"/>
                  </a:moveTo>
                  <a:cubicBezTo>
                    <a:pt x="2002" y="1"/>
                    <a:pt x="1953" y="6"/>
                    <a:pt x="1905" y="16"/>
                  </a:cubicBezTo>
                  <a:cubicBezTo>
                    <a:pt x="1517" y="100"/>
                    <a:pt x="1433" y="353"/>
                    <a:pt x="1197" y="505"/>
                  </a:cubicBezTo>
                  <a:cubicBezTo>
                    <a:pt x="1155" y="531"/>
                    <a:pt x="1105" y="540"/>
                    <a:pt x="1052" y="540"/>
                  </a:cubicBezTo>
                  <a:cubicBezTo>
                    <a:pt x="890" y="540"/>
                    <a:pt x="689" y="452"/>
                    <a:pt x="539" y="452"/>
                  </a:cubicBezTo>
                  <a:cubicBezTo>
                    <a:pt x="479" y="452"/>
                    <a:pt x="427" y="466"/>
                    <a:pt x="388" y="505"/>
                  </a:cubicBezTo>
                  <a:cubicBezTo>
                    <a:pt x="220" y="673"/>
                    <a:pt x="1" y="1145"/>
                    <a:pt x="203" y="1229"/>
                  </a:cubicBezTo>
                  <a:cubicBezTo>
                    <a:pt x="235" y="1244"/>
                    <a:pt x="274" y="1249"/>
                    <a:pt x="319" y="1249"/>
                  </a:cubicBezTo>
                  <a:cubicBezTo>
                    <a:pt x="473" y="1249"/>
                    <a:pt x="695" y="1184"/>
                    <a:pt x="900" y="1184"/>
                  </a:cubicBezTo>
                  <a:cubicBezTo>
                    <a:pt x="987" y="1184"/>
                    <a:pt x="1071" y="1196"/>
                    <a:pt x="1146" y="1229"/>
                  </a:cubicBezTo>
                  <a:cubicBezTo>
                    <a:pt x="1268" y="1283"/>
                    <a:pt x="1365" y="1302"/>
                    <a:pt x="1457" y="1302"/>
                  </a:cubicBezTo>
                  <a:cubicBezTo>
                    <a:pt x="1595" y="1302"/>
                    <a:pt x="1723" y="1260"/>
                    <a:pt x="1905" y="1229"/>
                  </a:cubicBezTo>
                  <a:cubicBezTo>
                    <a:pt x="2170" y="1179"/>
                    <a:pt x="2779" y="656"/>
                    <a:pt x="3006" y="656"/>
                  </a:cubicBezTo>
                  <a:cubicBezTo>
                    <a:pt x="3010" y="656"/>
                    <a:pt x="3013" y="656"/>
                    <a:pt x="3017" y="656"/>
                  </a:cubicBezTo>
                  <a:cubicBezTo>
                    <a:pt x="3253" y="656"/>
                    <a:pt x="3118" y="387"/>
                    <a:pt x="2882" y="303"/>
                  </a:cubicBezTo>
                  <a:cubicBezTo>
                    <a:pt x="2690" y="229"/>
                    <a:pt x="2383" y="1"/>
                    <a:pt x="20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24"/>
            <p:cNvSpPr/>
            <p:nvPr/>
          </p:nvSpPr>
          <p:spPr>
            <a:xfrm>
              <a:off x="627450" y="874650"/>
              <a:ext cx="44675" cy="19475"/>
            </a:xfrm>
            <a:custGeom>
              <a:avLst/>
              <a:gdLst/>
              <a:ahLst/>
              <a:cxnLst/>
              <a:rect l="l" t="t" r="r" b="b"/>
              <a:pathLst>
                <a:path w="1787" h="779" extrusionOk="0">
                  <a:moveTo>
                    <a:pt x="469" y="1"/>
                  </a:moveTo>
                  <a:cubicBezTo>
                    <a:pt x="342" y="1"/>
                    <a:pt x="218" y="39"/>
                    <a:pt x="101" y="108"/>
                  </a:cubicBezTo>
                  <a:cubicBezTo>
                    <a:pt x="0" y="193"/>
                    <a:pt x="270" y="428"/>
                    <a:pt x="371" y="479"/>
                  </a:cubicBezTo>
                  <a:cubicBezTo>
                    <a:pt x="472" y="513"/>
                    <a:pt x="1011" y="546"/>
                    <a:pt x="1112" y="698"/>
                  </a:cubicBezTo>
                  <a:cubicBezTo>
                    <a:pt x="1159" y="758"/>
                    <a:pt x="1239" y="778"/>
                    <a:pt x="1326" y="778"/>
                  </a:cubicBezTo>
                  <a:cubicBezTo>
                    <a:pt x="1461" y="778"/>
                    <a:pt x="1614" y="729"/>
                    <a:pt x="1685" y="698"/>
                  </a:cubicBezTo>
                  <a:cubicBezTo>
                    <a:pt x="1786" y="647"/>
                    <a:pt x="1652" y="445"/>
                    <a:pt x="1433" y="294"/>
                  </a:cubicBezTo>
                  <a:cubicBezTo>
                    <a:pt x="1180" y="159"/>
                    <a:pt x="910" y="58"/>
                    <a:pt x="641" y="24"/>
                  </a:cubicBezTo>
                  <a:cubicBezTo>
                    <a:pt x="583" y="8"/>
                    <a:pt x="526" y="1"/>
                    <a:pt x="4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4"/>
            <p:cNvSpPr/>
            <p:nvPr/>
          </p:nvSpPr>
          <p:spPr>
            <a:xfrm>
              <a:off x="603025" y="834700"/>
              <a:ext cx="18125" cy="14550"/>
            </a:xfrm>
            <a:custGeom>
              <a:avLst/>
              <a:gdLst/>
              <a:ahLst/>
              <a:cxnLst/>
              <a:rect l="l" t="t" r="r" b="b"/>
              <a:pathLst>
                <a:path w="725" h="582" extrusionOk="0">
                  <a:moveTo>
                    <a:pt x="273" y="1"/>
                  </a:moveTo>
                  <a:cubicBezTo>
                    <a:pt x="232" y="1"/>
                    <a:pt x="208" y="10"/>
                    <a:pt x="219" y="38"/>
                  </a:cubicBezTo>
                  <a:cubicBezTo>
                    <a:pt x="253" y="139"/>
                    <a:pt x="0" y="476"/>
                    <a:pt x="219" y="544"/>
                  </a:cubicBezTo>
                  <a:cubicBezTo>
                    <a:pt x="270" y="569"/>
                    <a:pt x="325" y="582"/>
                    <a:pt x="381" y="582"/>
                  </a:cubicBezTo>
                  <a:cubicBezTo>
                    <a:pt x="438" y="582"/>
                    <a:pt x="497" y="569"/>
                    <a:pt x="556" y="544"/>
                  </a:cubicBezTo>
                  <a:cubicBezTo>
                    <a:pt x="725" y="460"/>
                    <a:pt x="640" y="55"/>
                    <a:pt x="556" y="38"/>
                  </a:cubicBezTo>
                  <a:cubicBezTo>
                    <a:pt x="500" y="38"/>
                    <a:pt x="354" y="1"/>
                    <a:pt x="2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4"/>
            <p:cNvSpPr/>
            <p:nvPr/>
          </p:nvSpPr>
          <p:spPr>
            <a:xfrm>
              <a:off x="709575" y="881975"/>
              <a:ext cx="21100" cy="13100"/>
            </a:xfrm>
            <a:custGeom>
              <a:avLst/>
              <a:gdLst/>
              <a:ahLst/>
              <a:cxnLst/>
              <a:rect l="l" t="t" r="r" b="b"/>
              <a:pathLst>
                <a:path w="844" h="524" extrusionOk="0">
                  <a:moveTo>
                    <a:pt x="254" y="1"/>
                  </a:moveTo>
                  <a:cubicBezTo>
                    <a:pt x="1" y="51"/>
                    <a:pt x="18" y="388"/>
                    <a:pt x="18" y="489"/>
                  </a:cubicBezTo>
                  <a:cubicBezTo>
                    <a:pt x="18" y="515"/>
                    <a:pt x="62" y="523"/>
                    <a:pt x="129" y="523"/>
                  </a:cubicBezTo>
                  <a:cubicBezTo>
                    <a:pt x="266" y="523"/>
                    <a:pt x="496" y="487"/>
                    <a:pt x="629" y="487"/>
                  </a:cubicBezTo>
                  <a:cubicBezTo>
                    <a:pt x="646" y="487"/>
                    <a:pt x="661" y="488"/>
                    <a:pt x="675" y="489"/>
                  </a:cubicBezTo>
                  <a:cubicBezTo>
                    <a:pt x="843" y="489"/>
                    <a:pt x="254" y="1"/>
                    <a:pt x="2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24"/>
            <p:cNvSpPr/>
            <p:nvPr/>
          </p:nvSpPr>
          <p:spPr>
            <a:xfrm>
              <a:off x="763500" y="852050"/>
              <a:ext cx="26975" cy="23225"/>
            </a:xfrm>
            <a:custGeom>
              <a:avLst/>
              <a:gdLst/>
              <a:ahLst/>
              <a:cxnLst/>
              <a:rect l="l" t="t" r="r" b="b"/>
              <a:pathLst>
                <a:path w="1079" h="929" extrusionOk="0">
                  <a:moveTo>
                    <a:pt x="263" y="1"/>
                  </a:moveTo>
                  <a:cubicBezTo>
                    <a:pt x="254" y="1"/>
                    <a:pt x="245" y="1"/>
                    <a:pt x="236" y="1"/>
                  </a:cubicBezTo>
                  <a:cubicBezTo>
                    <a:pt x="0" y="1"/>
                    <a:pt x="152" y="557"/>
                    <a:pt x="102" y="642"/>
                  </a:cubicBezTo>
                  <a:cubicBezTo>
                    <a:pt x="51" y="743"/>
                    <a:pt x="321" y="928"/>
                    <a:pt x="489" y="928"/>
                  </a:cubicBezTo>
                  <a:cubicBezTo>
                    <a:pt x="658" y="928"/>
                    <a:pt x="1079" y="642"/>
                    <a:pt x="1079" y="456"/>
                  </a:cubicBezTo>
                  <a:cubicBezTo>
                    <a:pt x="1079" y="292"/>
                    <a:pt x="584" y="1"/>
                    <a:pt x="2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24"/>
            <p:cNvSpPr/>
            <p:nvPr/>
          </p:nvSpPr>
          <p:spPr>
            <a:xfrm>
              <a:off x="853600" y="814425"/>
              <a:ext cx="38400" cy="28325"/>
            </a:xfrm>
            <a:custGeom>
              <a:avLst/>
              <a:gdLst/>
              <a:ahLst/>
              <a:cxnLst/>
              <a:rect l="l" t="t" r="r" b="b"/>
              <a:pathLst>
                <a:path w="1536" h="1133" extrusionOk="0">
                  <a:moveTo>
                    <a:pt x="1500" y="0"/>
                  </a:moveTo>
                  <a:cubicBezTo>
                    <a:pt x="1284" y="0"/>
                    <a:pt x="146" y="663"/>
                    <a:pt x="69" y="816"/>
                  </a:cubicBezTo>
                  <a:cubicBezTo>
                    <a:pt x="0" y="940"/>
                    <a:pt x="147" y="1132"/>
                    <a:pt x="294" y="1132"/>
                  </a:cubicBezTo>
                  <a:cubicBezTo>
                    <a:pt x="327" y="1132"/>
                    <a:pt x="359" y="1123"/>
                    <a:pt x="390" y="1102"/>
                  </a:cubicBezTo>
                  <a:cubicBezTo>
                    <a:pt x="524" y="984"/>
                    <a:pt x="1535" y="209"/>
                    <a:pt x="1535" y="24"/>
                  </a:cubicBezTo>
                  <a:cubicBezTo>
                    <a:pt x="1535" y="8"/>
                    <a:pt x="1523" y="0"/>
                    <a:pt x="15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24"/>
            <p:cNvSpPr/>
            <p:nvPr/>
          </p:nvSpPr>
          <p:spPr>
            <a:xfrm>
              <a:off x="873425" y="801525"/>
              <a:ext cx="69950" cy="75675"/>
            </a:xfrm>
            <a:custGeom>
              <a:avLst/>
              <a:gdLst/>
              <a:ahLst/>
              <a:cxnLst/>
              <a:rect l="l" t="t" r="r" b="b"/>
              <a:pathLst>
                <a:path w="2798" h="3027" extrusionOk="0">
                  <a:moveTo>
                    <a:pt x="1500" y="1"/>
                  </a:moveTo>
                  <a:cubicBezTo>
                    <a:pt x="1382" y="1"/>
                    <a:pt x="1281" y="439"/>
                    <a:pt x="1231" y="624"/>
                  </a:cubicBezTo>
                  <a:cubicBezTo>
                    <a:pt x="1113" y="910"/>
                    <a:pt x="911" y="1146"/>
                    <a:pt x="675" y="1315"/>
                  </a:cubicBezTo>
                  <a:cubicBezTo>
                    <a:pt x="523" y="1382"/>
                    <a:pt x="270" y="1635"/>
                    <a:pt x="270" y="1770"/>
                  </a:cubicBezTo>
                  <a:cubicBezTo>
                    <a:pt x="270" y="1904"/>
                    <a:pt x="237" y="2208"/>
                    <a:pt x="169" y="2258"/>
                  </a:cubicBezTo>
                  <a:cubicBezTo>
                    <a:pt x="51" y="2359"/>
                    <a:pt x="1" y="2511"/>
                    <a:pt x="1" y="2663"/>
                  </a:cubicBezTo>
                  <a:cubicBezTo>
                    <a:pt x="31" y="2769"/>
                    <a:pt x="500" y="3026"/>
                    <a:pt x="691" y="3026"/>
                  </a:cubicBezTo>
                  <a:cubicBezTo>
                    <a:pt x="712" y="3026"/>
                    <a:pt x="729" y="3023"/>
                    <a:pt x="742" y="3016"/>
                  </a:cubicBezTo>
                  <a:cubicBezTo>
                    <a:pt x="877" y="2949"/>
                    <a:pt x="1062" y="2326"/>
                    <a:pt x="1113" y="2174"/>
                  </a:cubicBezTo>
                  <a:cubicBezTo>
                    <a:pt x="1180" y="2022"/>
                    <a:pt x="1433" y="1685"/>
                    <a:pt x="1635" y="1635"/>
                  </a:cubicBezTo>
                  <a:cubicBezTo>
                    <a:pt x="1837" y="1601"/>
                    <a:pt x="1787" y="910"/>
                    <a:pt x="1736" y="809"/>
                  </a:cubicBezTo>
                  <a:cubicBezTo>
                    <a:pt x="1687" y="727"/>
                    <a:pt x="1913" y="303"/>
                    <a:pt x="2081" y="303"/>
                  </a:cubicBezTo>
                  <a:cubicBezTo>
                    <a:pt x="2084" y="303"/>
                    <a:pt x="2087" y="304"/>
                    <a:pt x="2090" y="304"/>
                  </a:cubicBezTo>
                  <a:cubicBezTo>
                    <a:pt x="2309" y="304"/>
                    <a:pt x="2511" y="287"/>
                    <a:pt x="2713" y="220"/>
                  </a:cubicBezTo>
                  <a:cubicBezTo>
                    <a:pt x="2798" y="186"/>
                    <a:pt x="1736" y="17"/>
                    <a:pt x="15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24"/>
            <p:cNvSpPr/>
            <p:nvPr/>
          </p:nvSpPr>
          <p:spPr>
            <a:xfrm>
              <a:off x="852375" y="877300"/>
              <a:ext cx="26900" cy="27100"/>
            </a:xfrm>
            <a:custGeom>
              <a:avLst/>
              <a:gdLst/>
              <a:ahLst/>
              <a:cxnLst/>
              <a:rect l="l" t="t" r="r" b="b"/>
              <a:pathLst>
                <a:path w="1076" h="1084" extrusionOk="0">
                  <a:moveTo>
                    <a:pt x="733" y="1"/>
                  </a:moveTo>
                  <a:cubicBezTo>
                    <a:pt x="730" y="1"/>
                    <a:pt x="727" y="1"/>
                    <a:pt x="725" y="2"/>
                  </a:cubicBezTo>
                  <a:cubicBezTo>
                    <a:pt x="556" y="70"/>
                    <a:pt x="388" y="575"/>
                    <a:pt x="287" y="575"/>
                  </a:cubicBezTo>
                  <a:cubicBezTo>
                    <a:pt x="169" y="575"/>
                    <a:pt x="0" y="1030"/>
                    <a:pt x="118" y="1081"/>
                  </a:cubicBezTo>
                  <a:cubicBezTo>
                    <a:pt x="124" y="1082"/>
                    <a:pt x="130" y="1083"/>
                    <a:pt x="138" y="1083"/>
                  </a:cubicBezTo>
                  <a:cubicBezTo>
                    <a:pt x="283" y="1083"/>
                    <a:pt x="849" y="804"/>
                    <a:pt x="961" y="676"/>
                  </a:cubicBezTo>
                  <a:cubicBezTo>
                    <a:pt x="1075" y="529"/>
                    <a:pt x="825" y="1"/>
                    <a:pt x="7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24"/>
            <p:cNvSpPr/>
            <p:nvPr/>
          </p:nvSpPr>
          <p:spPr>
            <a:xfrm>
              <a:off x="902525" y="770175"/>
              <a:ext cx="16350" cy="16650"/>
            </a:xfrm>
            <a:custGeom>
              <a:avLst/>
              <a:gdLst/>
              <a:ahLst/>
              <a:cxnLst/>
              <a:rect l="l" t="t" r="r" b="b"/>
              <a:pathLst>
                <a:path w="654" h="666" extrusionOk="0">
                  <a:moveTo>
                    <a:pt x="244" y="1"/>
                  </a:moveTo>
                  <a:cubicBezTo>
                    <a:pt x="229" y="1"/>
                    <a:pt x="214" y="3"/>
                    <a:pt x="202" y="8"/>
                  </a:cubicBezTo>
                  <a:cubicBezTo>
                    <a:pt x="52" y="74"/>
                    <a:pt x="1" y="665"/>
                    <a:pt x="193" y="665"/>
                  </a:cubicBezTo>
                  <a:cubicBezTo>
                    <a:pt x="196" y="665"/>
                    <a:pt x="199" y="665"/>
                    <a:pt x="202" y="665"/>
                  </a:cubicBezTo>
                  <a:cubicBezTo>
                    <a:pt x="387" y="631"/>
                    <a:pt x="539" y="513"/>
                    <a:pt x="623" y="345"/>
                  </a:cubicBezTo>
                  <a:cubicBezTo>
                    <a:pt x="653" y="207"/>
                    <a:pt x="393" y="1"/>
                    <a:pt x="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24"/>
            <p:cNvSpPr/>
            <p:nvPr/>
          </p:nvSpPr>
          <p:spPr>
            <a:xfrm>
              <a:off x="-738975" y="-207200"/>
              <a:ext cx="758225" cy="806700"/>
            </a:xfrm>
            <a:custGeom>
              <a:avLst/>
              <a:gdLst/>
              <a:ahLst/>
              <a:cxnLst/>
              <a:rect l="l" t="t" r="r" b="b"/>
              <a:pathLst>
                <a:path w="30329" h="32268" extrusionOk="0">
                  <a:moveTo>
                    <a:pt x="23018" y="0"/>
                  </a:moveTo>
                  <a:cubicBezTo>
                    <a:pt x="22974" y="0"/>
                    <a:pt x="22928" y="10"/>
                    <a:pt x="22881" y="31"/>
                  </a:cubicBezTo>
                  <a:cubicBezTo>
                    <a:pt x="22679" y="132"/>
                    <a:pt x="22527" y="604"/>
                    <a:pt x="22494" y="789"/>
                  </a:cubicBezTo>
                  <a:cubicBezTo>
                    <a:pt x="22460" y="975"/>
                    <a:pt x="22393" y="1413"/>
                    <a:pt x="22241" y="1480"/>
                  </a:cubicBezTo>
                  <a:cubicBezTo>
                    <a:pt x="22072" y="1565"/>
                    <a:pt x="21668" y="1969"/>
                    <a:pt x="21483" y="2036"/>
                  </a:cubicBezTo>
                  <a:cubicBezTo>
                    <a:pt x="21297" y="2087"/>
                    <a:pt x="21062" y="2761"/>
                    <a:pt x="20994" y="2845"/>
                  </a:cubicBezTo>
                  <a:cubicBezTo>
                    <a:pt x="20978" y="2877"/>
                    <a:pt x="20943" y="2886"/>
                    <a:pt x="20897" y="2886"/>
                  </a:cubicBezTo>
                  <a:cubicBezTo>
                    <a:pt x="20851" y="2886"/>
                    <a:pt x="20795" y="2877"/>
                    <a:pt x="20738" y="2877"/>
                  </a:cubicBezTo>
                  <a:cubicBezTo>
                    <a:pt x="20675" y="2877"/>
                    <a:pt x="20610" y="2887"/>
                    <a:pt x="20556" y="2929"/>
                  </a:cubicBezTo>
                  <a:cubicBezTo>
                    <a:pt x="20404" y="3030"/>
                    <a:pt x="20455" y="3536"/>
                    <a:pt x="20522" y="3721"/>
                  </a:cubicBezTo>
                  <a:cubicBezTo>
                    <a:pt x="20556" y="3940"/>
                    <a:pt x="20506" y="4159"/>
                    <a:pt x="20354" y="4328"/>
                  </a:cubicBezTo>
                  <a:cubicBezTo>
                    <a:pt x="20299" y="4362"/>
                    <a:pt x="20248" y="4374"/>
                    <a:pt x="20194" y="4374"/>
                  </a:cubicBezTo>
                  <a:cubicBezTo>
                    <a:pt x="20115" y="4374"/>
                    <a:pt x="20033" y="4348"/>
                    <a:pt x="19933" y="4328"/>
                  </a:cubicBezTo>
                  <a:cubicBezTo>
                    <a:pt x="19858" y="4317"/>
                    <a:pt x="19785" y="4311"/>
                    <a:pt x="19714" y="4311"/>
                  </a:cubicBezTo>
                  <a:cubicBezTo>
                    <a:pt x="19560" y="4311"/>
                    <a:pt x="19414" y="4337"/>
                    <a:pt x="19276" y="4395"/>
                  </a:cubicBezTo>
                  <a:cubicBezTo>
                    <a:pt x="19141" y="4479"/>
                    <a:pt x="19141" y="4985"/>
                    <a:pt x="19006" y="5035"/>
                  </a:cubicBezTo>
                  <a:cubicBezTo>
                    <a:pt x="18888" y="5086"/>
                    <a:pt x="19073" y="5339"/>
                    <a:pt x="19141" y="5355"/>
                  </a:cubicBezTo>
                  <a:cubicBezTo>
                    <a:pt x="19225" y="5372"/>
                    <a:pt x="19596" y="5692"/>
                    <a:pt x="19495" y="5760"/>
                  </a:cubicBezTo>
                  <a:cubicBezTo>
                    <a:pt x="19394" y="5844"/>
                    <a:pt x="19208" y="6181"/>
                    <a:pt x="19023" y="6181"/>
                  </a:cubicBezTo>
                  <a:cubicBezTo>
                    <a:pt x="18838" y="6181"/>
                    <a:pt x="18787" y="6029"/>
                    <a:pt x="18551" y="5962"/>
                  </a:cubicBezTo>
                  <a:cubicBezTo>
                    <a:pt x="18317" y="5884"/>
                    <a:pt x="18111" y="5603"/>
                    <a:pt x="17908" y="5603"/>
                  </a:cubicBezTo>
                  <a:cubicBezTo>
                    <a:pt x="17892" y="5603"/>
                    <a:pt x="17876" y="5604"/>
                    <a:pt x="17860" y="5608"/>
                  </a:cubicBezTo>
                  <a:cubicBezTo>
                    <a:pt x="17624" y="5642"/>
                    <a:pt x="17068" y="6232"/>
                    <a:pt x="16883" y="6366"/>
                  </a:cubicBezTo>
                  <a:cubicBezTo>
                    <a:pt x="16704" y="6496"/>
                    <a:pt x="16368" y="6721"/>
                    <a:pt x="16193" y="6721"/>
                  </a:cubicBezTo>
                  <a:cubicBezTo>
                    <a:pt x="16187" y="6721"/>
                    <a:pt x="16181" y="6721"/>
                    <a:pt x="16175" y="6720"/>
                  </a:cubicBezTo>
                  <a:cubicBezTo>
                    <a:pt x="16167" y="6719"/>
                    <a:pt x="16158" y="6719"/>
                    <a:pt x="16150" y="6719"/>
                  </a:cubicBezTo>
                  <a:cubicBezTo>
                    <a:pt x="16005" y="6719"/>
                    <a:pt x="15976" y="6859"/>
                    <a:pt x="15721" y="6939"/>
                  </a:cubicBezTo>
                  <a:cubicBezTo>
                    <a:pt x="15468" y="7040"/>
                    <a:pt x="14962" y="7091"/>
                    <a:pt x="14861" y="7209"/>
                  </a:cubicBezTo>
                  <a:cubicBezTo>
                    <a:pt x="14777" y="7327"/>
                    <a:pt x="14844" y="7832"/>
                    <a:pt x="14844" y="8051"/>
                  </a:cubicBezTo>
                  <a:cubicBezTo>
                    <a:pt x="14844" y="8287"/>
                    <a:pt x="14524" y="8573"/>
                    <a:pt x="14356" y="8641"/>
                  </a:cubicBezTo>
                  <a:cubicBezTo>
                    <a:pt x="14053" y="8809"/>
                    <a:pt x="13766" y="9012"/>
                    <a:pt x="13513" y="9264"/>
                  </a:cubicBezTo>
                  <a:cubicBezTo>
                    <a:pt x="13395" y="9450"/>
                    <a:pt x="12907" y="9753"/>
                    <a:pt x="12772" y="9871"/>
                  </a:cubicBezTo>
                  <a:cubicBezTo>
                    <a:pt x="12637" y="9972"/>
                    <a:pt x="12654" y="10410"/>
                    <a:pt x="12637" y="10578"/>
                  </a:cubicBezTo>
                  <a:cubicBezTo>
                    <a:pt x="12620" y="10730"/>
                    <a:pt x="12469" y="11050"/>
                    <a:pt x="12317" y="11084"/>
                  </a:cubicBezTo>
                  <a:cubicBezTo>
                    <a:pt x="12182" y="11101"/>
                    <a:pt x="11862" y="11269"/>
                    <a:pt x="11677" y="11286"/>
                  </a:cubicBezTo>
                  <a:cubicBezTo>
                    <a:pt x="11475" y="11320"/>
                    <a:pt x="11492" y="11505"/>
                    <a:pt x="11205" y="11606"/>
                  </a:cubicBezTo>
                  <a:cubicBezTo>
                    <a:pt x="10943" y="11699"/>
                    <a:pt x="10073" y="11933"/>
                    <a:pt x="9786" y="11933"/>
                  </a:cubicBezTo>
                  <a:cubicBezTo>
                    <a:pt x="9760" y="11933"/>
                    <a:pt x="9738" y="11931"/>
                    <a:pt x="9723" y="11926"/>
                  </a:cubicBezTo>
                  <a:cubicBezTo>
                    <a:pt x="9557" y="11881"/>
                    <a:pt x="9593" y="11769"/>
                    <a:pt x="9412" y="11769"/>
                  </a:cubicBezTo>
                  <a:cubicBezTo>
                    <a:pt x="9390" y="11769"/>
                    <a:pt x="9364" y="11771"/>
                    <a:pt x="9335" y="11775"/>
                  </a:cubicBezTo>
                  <a:cubicBezTo>
                    <a:pt x="8796" y="11876"/>
                    <a:pt x="8274" y="12011"/>
                    <a:pt x="7768" y="12196"/>
                  </a:cubicBezTo>
                  <a:cubicBezTo>
                    <a:pt x="7465" y="12381"/>
                    <a:pt x="7515" y="12634"/>
                    <a:pt x="7600" y="12887"/>
                  </a:cubicBezTo>
                  <a:cubicBezTo>
                    <a:pt x="7684" y="13139"/>
                    <a:pt x="7718" y="13561"/>
                    <a:pt x="7650" y="13611"/>
                  </a:cubicBezTo>
                  <a:cubicBezTo>
                    <a:pt x="7641" y="13618"/>
                    <a:pt x="7628" y="13621"/>
                    <a:pt x="7611" y="13621"/>
                  </a:cubicBezTo>
                  <a:cubicBezTo>
                    <a:pt x="7482" y="13621"/>
                    <a:pt x="7146" y="13437"/>
                    <a:pt x="6973" y="13437"/>
                  </a:cubicBezTo>
                  <a:cubicBezTo>
                    <a:pt x="6955" y="13437"/>
                    <a:pt x="6939" y="13439"/>
                    <a:pt x="6926" y="13443"/>
                  </a:cubicBezTo>
                  <a:cubicBezTo>
                    <a:pt x="6757" y="13510"/>
                    <a:pt x="6707" y="13931"/>
                    <a:pt x="6757" y="14032"/>
                  </a:cubicBezTo>
                  <a:cubicBezTo>
                    <a:pt x="6808" y="14150"/>
                    <a:pt x="7246" y="14235"/>
                    <a:pt x="7246" y="14403"/>
                  </a:cubicBezTo>
                  <a:cubicBezTo>
                    <a:pt x="7263" y="14571"/>
                    <a:pt x="6774" y="14959"/>
                    <a:pt x="6740" y="15026"/>
                  </a:cubicBezTo>
                  <a:cubicBezTo>
                    <a:pt x="6707" y="15111"/>
                    <a:pt x="6387" y="15262"/>
                    <a:pt x="6285" y="15397"/>
                  </a:cubicBezTo>
                  <a:cubicBezTo>
                    <a:pt x="6167" y="15532"/>
                    <a:pt x="6336" y="15903"/>
                    <a:pt x="6285" y="15987"/>
                  </a:cubicBezTo>
                  <a:cubicBezTo>
                    <a:pt x="6235" y="16071"/>
                    <a:pt x="6943" y="16324"/>
                    <a:pt x="7010" y="16374"/>
                  </a:cubicBezTo>
                  <a:cubicBezTo>
                    <a:pt x="7059" y="16440"/>
                    <a:pt x="6854" y="16695"/>
                    <a:pt x="6719" y="16695"/>
                  </a:cubicBezTo>
                  <a:cubicBezTo>
                    <a:pt x="6715" y="16695"/>
                    <a:pt x="6711" y="16695"/>
                    <a:pt x="6707" y="16694"/>
                  </a:cubicBezTo>
                  <a:cubicBezTo>
                    <a:pt x="6555" y="16661"/>
                    <a:pt x="6134" y="16155"/>
                    <a:pt x="5831" y="15987"/>
                  </a:cubicBezTo>
                  <a:cubicBezTo>
                    <a:pt x="5527" y="15818"/>
                    <a:pt x="5140" y="15869"/>
                    <a:pt x="4904" y="15768"/>
                  </a:cubicBezTo>
                  <a:cubicBezTo>
                    <a:pt x="4691" y="15653"/>
                    <a:pt x="4653" y="15363"/>
                    <a:pt x="4418" y="15363"/>
                  </a:cubicBezTo>
                  <a:cubicBezTo>
                    <a:pt x="4412" y="15363"/>
                    <a:pt x="4405" y="15363"/>
                    <a:pt x="4398" y="15363"/>
                  </a:cubicBezTo>
                  <a:cubicBezTo>
                    <a:pt x="4199" y="15392"/>
                    <a:pt x="3855" y="15493"/>
                    <a:pt x="3611" y="15493"/>
                  </a:cubicBezTo>
                  <a:cubicBezTo>
                    <a:pt x="3567" y="15493"/>
                    <a:pt x="3525" y="15489"/>
                    <a:pt x="3489" y="15481"/>
                  </a:cubicBezTo>
                  <a:cubicBezTo>
                    <a:pt x="3236" y="15431"/>
                    <a:pt x="3202" y="15448"/>
                    <a:pt x="3000" y="15229"/>
                  </a:cubicBezTo>
                  <a:cubicBezTo>
                    <a:pt x="2815" y="15010"/>
                    <a:pt x="2579" y="15144"/>
                    <a:pt x="2444" y="14976"/>
                  </a:cubicBezTo>
                  <a:cubicBezTo>
                    <a:pt x="2309" y="14807"/>
                    <a:pt x="2410" y="14538"/>
                    <a:pt x="2107" y="14437"/>
                  </a:cubicBezTo>
                  <a:cubicBezTo>
                    <a:pt x="2064" y="14422"/>
                    <a:pt x="2022" y="14416"/>
                    <a:pt x="1980" y="14416"/>
                  </a:cubicBezTo>
                  <a:cubicBezTo>
                    <a:pt x="1726" y="14416"/>
                    <a:pt x="1498" y="14660"/>
                    <a:pt x="1383" y="14892"/>
                  </a:cubicBezTo>
                  <a:cubicBezTo>
                    <a:pt x="1231" y="15178"/>
                    <a:pt x="1046" y="15768"/>
                    <a:pt x="793" y="15936"/>
                  </a:cubicBezTo>
                  <a:cubicBezTo>
                    <a:pt x="523" y="16122"/>
                    <a:pt x="338" y="16374"/>
                    <a:pt x="237" y="16694"/>
                  </a:cubicBezTo>
                  <a:cubicBezTo>
                    <a:pt x="153" y="16964"/>
                    <a:pt x="1" y="17301"/>
                    <a:pt x="237" y="17419"/>
                  </a:cubicBezTo>
                  <a:cubicBezTo>
                    <a:pt x="456" y="17520"/>
                    <a:pt x="506" y="17941"/>
                    <a:pt x="422" y="17975"/>
                  </a:cubicBezTo>
                  <a:cubicBezTo>
                    <a:pt x="338" y="18009"/>
                    <a:pt x="321" y="18430"/>
                    <a:pt x="338" y="18615"/>
                  </a:cubicBezTo>
                  <a:cubicBezTo>
                    <a:pt x="372" y="18817"/>
                    <a:pt x="372" y="19239"/>
                    <a:pt x="405" y="19373"/>
                  </a:cubicBezTo>
                  <a:cubicBezTo>
                    <a:pt x="523" y="19575"/>
                    <a:pt x="725" y="19727"/>
                    <a:pt x="961" y="19761"/>
                  </a:cubicBezTo>
                  <a:cubicBezTo>
                    <a:pt x="963" y="19761"/>
                    <a:pt x="965" y="19760"/>
                    <a:pt x="967" y="19760"/>
                  </a:cubicBezTo>
                  <a:cubicBezTo>
                    <a:pt x="1098" y="19760"/>
                    <a:pt x="1180" y="20336"/>
                    <a:pt x="1180" y="20536"/>
                  </a:cubicBezTo>
                  <a:cubicBezTo>
                    <a:pt x="1164" y="20805"/>
                    <a:pt x="1079" y="21075"/>
                    <a:pt x="961" y="21311"/>
                  </a:cubicBezTo>
                  <a:cubicBezTo>
                    <a:pt x="843" y="21513"/>
                    <a:pt x="995" y="21816"/>
                    <a:pt x="1046" y="21901"/>
                  </a:cubicBezTo>
                  <a:cubicBezTo>
                    <a:pt x="1052" y="21911"/>
                    <a:pt x="1062" y="21915"/>
                    <a:pt x="1076" y="21915"/>
                  </a:cubicBezTo>
                  <a:cubicBezTo>
                    <a:pt x="1144" y="21915"/>
                    <a:pt x="1295" y="21812"/>
                    <a:pt x="1431" y="21812"/>
                  </a:cubicBezTo>
                  <a:cubicBezTo>
                    <a:pt x="1494" y="21812"/>
                    <a:pt x="1554" y="21835"/>
                    <a:pt x="1602" y="21901"/>
                  </a:cubicBezTo>
                  <a:cubicBezTo>
                    <a:pt x="1770" y="22120"/>
                    <a:pt x="1804" y="22406"/>
                    <a:pt x="1939" y="22591"/>
                  </a:cubicBezTo>
                  <a:cubicBezTo>
                    <a:pt x="2073" y="22794"/>
                    <a:pt x="2410" y="23013"/>
                    <a:pt x="2309" y="23130"/>
                  </a:cubicBezTo>
                  <a:cubicBezTo>
                    <a:pt x="2191" y="23248"/>
                    <a:pt x="1939" y="23130"/>
                    <a:pt x="1888" y="23417"/>
                  </a:cubicBezTo>
                  <a:cubicBezTo>
                    <a:pt x="1854" y="23653"/>
                    <a:pt x="1922" y="23906"/>
                    <a:pt x="2056" y="24108"/>
                  </a:cubicBezTo>
                  <a:cubicBezTo>
                    <a:pt x="2063" y="24119"/>
                    <a:pt x="2081" y="24125"/>
                    <a:pt x="2106" y="24125"/>
                  </a:cubicBezTo>
                  <a:cubicBezTo>
                    <a:pt x="2262" y="24125"/>
                    <a:pt x="2720" y="23921"/>
                    <a:pt x="2865" y="23804"/>
                  </a:cubicBezTo>
                  <a:cubicBezTo>
                    <a:pt x="3007" y="23677"/>
                    <a:pt x="3161" y="23441"/>
                    <a:pt x="3277" y="23441"/>
                  </a:cubicBezTo>
                  <a:cubicBezTo>
                    <a:pt x="3298" y="23441"/>
                    <a:pt x="3318" y="23449"/>
                    <a:pt x="3337" y="23467"/>
                  </a:cubicBezTo>
                  <a:cubicBezTo>
                    <a:pt x="3455" y="23585"/>
                    <a:pt x="3758" y="24209"/>
                    <a:pt x="3708" y="24512"/>
                  </a:cubicBezTo>
                  <a:cubicBezTo>
                    <a:pt x="3640" y="24815"/>
                    <a:pt x="3371" y="25119"/>
                    <a:pt x="3219" y="25304"/>
                  </a:cubicBezTo>
                  <a:cubicBezTo>
                    <a:pt x="3084" y="25506"/>
                    <a:pt x="3253" y="25675"/>
                    <a:pt x="3505" y="25826"/>
                  </a:cubicBezTo>
                  <a:cubicBezTo>
                    <a:pt x="3775" y="25995"/>
                    <a:pt x="3927" y="26281"/>
                    <a:pt x="3927" y="26601"/>
                  </a:cubicBezTo>
                  <a:cubicBezTo>
                    <a:pt x="3893" y="26854"/>
                    <a:pt x="3927" y="27140"/>
                    <a:pt x="3859" y="27477"/>
                  </a:cubicBezTo>
                  <a:cubicBezTo>
                    <a:pt x="3792" y="27798"/>
                    <a:pt x="3977" y="27831"/>
                    <a:pt x="4146" y="28033"/>
                  </a:cubicBezTo>
                  <a:cubicBezTo>
                    <a:pt x="4314" y="28219"/>
                    <a:pt x="4061" y="28724"/>
                    <a:pt x="4163" y="28876"/>
                  </a:cubicBezTo>
                  <a:cubicBezTo>
                    <a:pt x="4221" y="28943"/>
                    <a:pt x="4327" y="28977"/>
                    <a:pt x="4447" y="28977"/>
                  </a:cubicBezTo>
                  <a:cubicBezTo>
                    <a:pt x="4567" y="28977"/>
                    <a:pt x="4702" y="28943"/>
                    <a:pt x="4820" y="28876"/>
                  </a:cubicBezTo>
                  <a:cubicBezTo>
                    <a:pt x="5032" y="28729"/>
                    <a:pt x="5307" y="28487"/>
                    <a:pt x="5416" y="28487"/>
                  </a:cubicBezTo>
                  <a:cubicBezTo>
                    <a:pt x="5420" y="28487"/>
                    <a:pt x="5423" y="28488"/>
                    <a:pt x="5426" y="28488"/>
                  </a:cubicBezTo>
                  <a:cubicBezTo>
                    <a:pt x="5544" y="28505"/>
                    <a:pt x="5376" y="29044"/>
                    <a:pt x="5578" y="29095"/>
                  </a:cubicBezTo>
                  <a:cubicBezTo>
                    <a:pt x="5609" y="29103"/>
                    <a:pt x="5641" y="29107"/>
                    <a:pt x="5674" y="29107"/>
                  </a:cubicBezTo>
                  <a:cubicBezTo>
                    <a:pt x="5792" y="29107"/>
                    <a:pt x="5923" y="29066"/>
                    <a:pt x="6059" y="29066"/>
                  </a:cubicBezTo>
                  <a:cubicBezTo>
                    <a:pt x="6117" y="29066"/>
                    <a:pt x="6176" y="29074"/>
                    <a:pt x="6235" y="29095"/>
                  </a:cubicBezTo>
                  <a:cubicBezTo>
                    <a:pt x="6290" y="29113"/>
                    <a:pt x="6357" y="29121"/>
                    <a:pt x="6429" y="29121"/>
                  </a:cubicBezTo>
                  <a:cubicBezTo>
                    <a:pt x="6687" y="29121"/>
                    <a:pt x="7008" y="29019"/>
                    <a:pt x="7060" y="28926"/>
                  </a:cubicBezTo>
                  <a:cubicBezTo>
                    <a:pt x="7110" y="28811"/>
                    <a:pt x="7384" y="28488"/>
                    <a:pt x="7522" y="28488"/>
                  </a:cubicBezTo>
                  <a:cubicBezTo>
                    <a:pt x="7526" y="28488"/>
                    <a:pt x="7529" y="28488"/>
                    <a:pt x="7532" y="28488"/>
                  </a:cubicBezTo>
                  <a:cubicBezTo>
                    <a:pt x="7662" y="28505"/>
                    <a:pt x="7807" y="28895"/>
                    <a:pt x="7908" y="28895"/>
                  </a:cubicBezTo>
                  <a:cubicBezTo>
                    <a:pt x="7912" y="28895"/>
                    <a:pt x="7916" y="28894"/>
                    <a:pt x="7920" y="28893"/>
                  </a:cubicBezTo>
                  <a:cubicBezTo>
                    <a:pt x="8038" y="28876"/>
                    <a:pt x="8375" y="28151"/>
                    <a:pt x="8509" y="28118"/>
                  </a:cubicBezTo>
                  <a:cubicBezTo>
                    <a:pt x="8513" y="28117"/>
                    <a:pt x="8517" y="28116"/>
                    <a:pt x="8521" y="28116"/>
                  </a:cubicBezTo>
                  <a:cubicBezTo>
                    <a:pt x="8656" y="28116"/>
                    <a:pt x="8564" y="28728"/>
                    <a:pt x="8712" y="28876"/>
                  </a:cubicBezTo>
                  <a:cubicBezTo>
                    <a:pt x="8846" y="29011"/>
                    <a:pt x="9065" y="29415"/>
                    <a:pt x="9015" y="29499"/>
                  </a:cubicBezTo>
                  <a:cubicBezTo>
                    <a:pt x="8964" y="29583"/>
                    <a:pt x="8712" y="30291"/>
                    <a:pt x="8880" y="30325"/>
                  </a:cubicBezTo>
                  <a:cubicBezTo>
                    <a:pt x="8883" y="30325"/>
                    <a:pt x="8887" y="30325"/>
                    <a:pt x="8890" y="30325"/>
                  </a:cubicBezTo>
                  <a:cubicBezTo>
                    <a:pt x="9068" y="30325"/>
                    <a:pt x="9575" y="29904"/>
                    <a:pt x="9807" y="29904"/>
                  </a:cubicBezTo>
                  <a:cubicBezTo>
                    <a:pt x="10026" y="29904"/>
                    <a:pt x="10548" y="30123"/>
                    <a:pt x="10818" y="30123"/>
                  </a:cubicBezTo>
                  <a:cubicBezTo>
                    <a:pt x="11121" y="30106"/>
                    <a:pt x="11424" y="29988"/>
                    <a:pt x="11677" y="29786"/>
                  </a:cubicBezTo>
                  <a:cubicBezTo>
                    <a:pt x="11845" y="29668"/>
                    <a:pt x="12031" y="29567"/>
                    <a:pt x="12233" y="29499"/>
                  </a:cubicBezTo>
                  <a:cubicBezTo>
                    <a:pt x="12317" y="29449"/>
                    <a:pt x="11930" y="29112"/>
                    <a:pt x="12064" y="29011"/>
                  </a:cubicBezTo>
                  <a:cubicBezTo>
                    <a:pt x="12174" y="28952"/>
                    <a:pt x="12292" y="28922"/>
                    <a:pt x="12408" y="28922"/>
                  </a:cubicBezTo>
                  <a:cubicBezTo>
                    <a:pt x="12524" y="28922"/>
                    <a:pt x="12637" y="28952"/>
                    <a:pt x="12738" y="29011"/>
                  </a:cubicBezTo>
                  <a:cubicBezTo>
                    <a:pt x="12907" y="29112"/>
                    <a:pt x="12991" y="29651"/>
                    <a:pt x="13193" y="29651"/>
                  </a:cubicBezTo>
                  <a:cubicBezTo>
                    <a:pt x="13379" y="29651"/>
                    <a:pt x="13790" y="29495"/>
                    <a:pt x="13936" y="29495"/>
                  </a:cubicBezTo>
                  <a:cubicBezTo>
                    <a:pt x="13949" y="29495"/>
                    <a:pt x="13960" y="29496"/>
                    <a:pt x="13968" y="29499"/>
                  </a:cubicBezTo>
                  <a:cubicBezTo>
                    <a:pt x="14086" y="29533"/>
                    <a:pt x="14036" y="30291"/>
                    <a:pt x="14171" y="30325"/>
                  </a:cubicBezTo>
                  <a:cubicBezTo>
                    <a:pt x="14175" y="30325"/>
                    <a:pt x="14179" y="30326"/>
                    <a:pt x="14183" y="30326"/>
                  </a:cubicBezTo>
                  <a:cubicBezTo>
                    <a:pt x="14324" y="30326"/>
                    <a:pt x="14630" y="30069"/>
                    <a:pt x="14794" y="29954"/>
                  </a:cubicBezTo>
                  <a:lnTo>
                    <a:pt x="15451" y="29499"/>
                  </a:lnTo>
                  <a:cubicBezTo>
                    <a:pt x="15457" y="29496"/>
                    <a:pt x="15462" y="29494"/>
                    <a:pt x="15466" y="29494"/>
                  </a:cubicBezTo>
                  <a:cubicBezTo>
                    <a:pt x="15538" y="29494"/>
                    <a:pt x="15275" y="30040"/>
                    <a:pt x="15451" y="30072"/>
                  </a:cubicBezTo>
                  <a:cubicBezTo>
                    <a:pt x="15467" y="30073"/>
                    <a:pt x="15485" y="30074"/>
                    <a:pt x="15503" y="30074"/>
                  </a:cubicBezTo>
                  <a:cubicBezTo>
                    <a:pt x="15614" y="30074"/>
                    <a:pt x="15752" y="30051"/>
                    <a:pt x="15867" y="30051"/>
                  </a:cubicBezTo>
                  <a:cubicBezTo>
                    <a:pt x="15961" y="30051"/>
                    <a:pt x="16039" y="30067"/>
                    <a:pt x="16074" y="30123"/>
                  </a:cubicBezTo>
                  <a:cubicBezTo>
                    <a:pt x="16159" y="30274"/>
                    <a:pt x="16361" y="30628"/>
                    <a:pt x="16529" y="30628"/>
                  </a:cubicBezTo>
                  <a:cubicBezTo>
                    <a:pt x="16698" y="30628"/>
                    <a:pt x="16782" y="31049"/>
                    <a:pt x="16782" y="31420"/>
                  </a:cubicBezTo>
                  <a:cubicBezTo>
                    <a:pt x="16782" y="31774"/>
                    <a:pt x="16546" y="32195"/>
                    <a:pt x="16782" y="32262"/>
                  </a:cubicBezTo>
                  <a:cubicBezTo>
                    <a:pt x="16796" y="32266"/>
                    <a:pt x="16811" y="32267"/>
                    <a:pt x="16827" y="32267"/>
                  </a:cubicBezTo>
                  <a:cubicBezTo>
                    <a:pt x="17061" y="32267"/>
                    <a:pt x="17498" y="31941"/>
                    <a:pt x="17860" y="31925"/>
                  </a:cubicBezTo>
                  <a:cubicBezTo>
                    <a:pt x="18265" y="31892"/>
                    <a:pt x="18484" y="31470"/>
                    <a:pt x="18703" y="31353"/>
                  </a:cubicBezTo>
                  <a:cubicBezTo>
                    <a:pt x="19006" y="31251"/>
                    <a:pt x="19309" y="31184"/>
                    <a:pt x="19629" y="31167"/>
                  </a:cubicBezTo>
                  <a:cubicBezTo>
                    <a:pt x="19714" y="31167"/>
                    <a:pt x="20388" y="30544"/>
                    <a:pt x="20640" y="30274"/>
                  </a:cubicBezTo>
                  <a:cubicBezTo>
                    <a:pt x="20876" y="30022"/>
                    <a:pt x="21112" y="29769"/>
                    <a:pt x="21314" y="29499"/>
                  </a:cubicBezTo>
                  <a:cubicBezTo>
                    <a:pt x="21483" y="29263"/>
                    <a:pt x="21146" y="28842"/>
                    <a:pt x="21146" y="28707"/>
                  </a:cubicBezTo>
                  <a:cubicBezTo>
                    <a:pt x="21146" y="28655"/>
                    <a:pt x="21176" y="28639"/>
                    <a:pt x="21224" y="28639"/>
                  </a:cubicBezTo>
                  <a:cubicBezTo>
                    <a:pt x="21300" y="28639"/>
                    <a:pt x="21421" y="28679"/>
                    <a:pt x="21535" y="28679"/>
                  </a:cubicBezTo>
                  <a:cubicBezTo>
                    <a:pt x="21557" y="28679"/>
                    <a:pt x="21579" y="28677"/>
                    <a:pt x="21601" y="28674"/>
                  </a:cubicBezTo>
                  <a:cubicBezTo>
                    <a:pt x="21786" y="28640"/>
                    <a:pt x="21820" y="28252"/>
                    <a:pt x="21820" y="28084"/>
                  </a:cubicBezTo>
                  <a:cubicBezTo>
                    <a:pt x="21853" y="27814"/>
                    <a:pt x="21887" y="27545"/>
                    <a:pt x="21955" y="27275"/>
                  </a:cubicBezTo>
                  <a:cubicBezTo>
                    <a:pt x="21962" y="27242"/>
                    <a:pt x="21978" y="27230"/>
                    <a:pt x="22001" y="27230"/>
                  </a:cubicBezTo>
                  <a:cubicBezTo>
                    <a:pt x="22060" y="27230"/>
                    <a:pt x="22161" y="27312"/>
                    <a:pt x="22253" y="27312"/>
                  </a:cubicBezTo>
                  <a:cubicBezTo>
                    <a:pt x="22284" y="27312"/>
                    <a:pt x="22315" y="27302"/>
                    <a:pt x="22342" y="27275"/>
                  </a:cubicBezTo>
                  <a:cubicBezTo>
                    <a:pt x="22511" y="27073"/>
                    <a:pt x="22595" y="26803"/>
                    <a:pt x="22578" y="26534"/>
                  </a:cubicBezTo>
                  <a:cubicBezTo>
                    <a:pt x="22511" y="26349"/>
                    <a:pt x="22376" y="26382"/>
                    <a:pt x="22157" y="26315"/>
                  </a:cubicBezTo>
                  <a:cubicBezTo>
                    <a:pt x="21921" y="26264"/>
                    <a:pt x="21702" y="26062"/>
                    <a:pt x="21735" y="25978"/>
                  </a:cubicBezTo>
                  <a:cubicBezTo>
                    <a:pt x="21752" y="25894"/>
                    <a:pt x="22089" y="25978"/>
                    <a:pt x="22089" y="25793"/>
                  </a:cubicBezTo>
                  <a:cubicBezTo>
                    <a:pt x="22056" y="25540"/>
                    <a:pt x="22005" y="25304"/>
                    <a:pt x="21904" y="25085"/>
                  </a:cubicBezTo>
                  <a:cubicBezTo>
                    <a:pt x="21820" y="24849"/>
                    <a:pt x="21938" y="24596"/>
                    <a:pt x="22174" y="24512"/>
                  </a:cubicBezTo>
                  <a:cubicBezTo>
                    <a:pt x="22426" y="24394"/>
                    <a:pt x="22645" y="24242"/>
                    <a:pt x="22831" y="24057"/>
                  </a:cubicBezTo>
                  <a:cubicBezTo>
                    <a:pt x="22982" y="23889"/>
                    <a:pt x="23083" y="23670"/>
                    <a:pt x="23083" y="23434"/>
                  </a:cubicBezTo>
                  <a:cubicBezTo>
                    <a:pt x="23083" y="23293"/>
                    <a:pt x="23092" y="23103"/>
                    <a:pt x="23153" y="23103"/>
                  </a:cubicBezTo>
                  <a:cubicBezTo>
                    <a:pt x="23180" y="23103"/>
                    <a:pt x="23217" y="23139"/>
                    <a:pt x="23269" y="23232"/>
                  </a:cubicBezTo>
                  <a:cubicBezTo>
                    <a:pt x="23430" y="23539"/>
                    <a:pt x="23499" y="23908"/>
                    <a:pt x="23653" y="23908"/>
                  </a:cubicBezTo>
                  <a:cubicBezTo>
                    <a:pt x="23659" y="23908"/>
                    <a:pt x="23666" y="23907"/>
                    <a:pt x="23673" y="23906"/>
                  </a:cubicBezTo>
                  <a:cubicBezTo>
                    <a:pt x="23842" y="23872"/>
                    <a:pt x="23740" y="23434"/>
                    <a:pt x="23909" y="23147"/>
                  </a:cubicBezTo>
                  <a:cubicBezTo>
                    <a:pt x="24077" y="22878"/>
                    <a:pt x="24246" y="22878"/>
                    <a:pt x="24482" y="22676"/>
                  </a:cubicBezTo>
                  <a:cubicBezTo>
                    <a:pt x="24678" y="22494"/>
                    <a:pt x="24739" y="22367"/>
                    <a:pt x="24895" y="22367"/>
                  </a:cubicBezTo>
                  <a:cubicBezTo>
                    <a:pt x="24913" y="22367"/>
                    <a:pt x="24933" y="22369"/>
                    <a:pt x="24954" y="22372"/>
                  </a:cubicBezTo>
                  <a:cubicBezTo>
                    <a:pt x="25066" y="22382"/>
                    <a:pt x="25226" y="22407"/>
                    <a:pt x="25345" y="22407"/>
                  </a:cubicBezTo>
                  <a:cubicBezTo>
                    <a:pt x="25440" y="22407"/>
                    <a:pt x="25510" y="22391"/>
                    <a:pt x="25510" y="22339"/>
                  </a:cubicBezTo>
                  <a:cubicBezTo>
                    <a:pt x="25510" y="22238"/>
                    <a:pt x="25375" y="21867"/>
                    <a:pt x="25324" y="21614"/>
                  </a:cubicBezTo>
                  <a:cubicBezTo>
                    <a:pt x="25257" y="21361"/>
                    <a:pt x="25493" y="21024"/>
                    <a:pt x="25324" y="20890"/>
                  </a:cubicBezTo>
                  <a:cubicBezTo>
                    <a:pt x="25156" y="20738"/>
                    <a:pt x="25156" y="20570"/>
                    <a:pt x="25088" y="20435"/>
                  </a:cubicBezTo>
                  <a:cubicBezTo>
                    <a:pt x="25055" y="20030"/>
                    <a:pt x="25122" y="19609"/>
                    <a:pt x="25257" y="19239"/>
                  </a:cubicBezTo>
                  <a:cubicBezTo>
                    <a:pt x="25408" y="18918"/>
                    <a:pt x="25762" y="18396"/>
                    <a:pt x="25880" y="18143"/>
                  </a:cubicBezTo>
                  <a:cubicBezTo>
                    <a:pt x="25981" y="17891"/>
                    <a:pt x="26015" y="17520"/>
                    <a:pt x="26183" y="17503"/>
                  </a:cubicBezTo>
                  <a:cubicBezTo>
                    <a:pt x="26199" y="17500"/>
                    <a:pt x="26215" y="17499"/>
                    <a:pt x="26234" y="17499"/>
                  </a:cubicBezTo>
                  <a:cubicBezTo>
                    <a:pt x="26418" y="17499"/>
                    <a:pt x="26750" y="17642"/>
                    <a:pt x="27026" y="17688"/>
                  </a:cubicBezTo>
                  <a:cubicBezTo>
                    <a:pt x="27125" y="17706"/>
                    <a:pt x="27224" y="17715"/>
                    <a:pt x="27322" y="17715"/>
                  </a:cubicBezTo>
                  <a:cubicBezTo>
                    <a:pt x="27508" y="17715"/>
                    <a:pt x="27692" y="17681"/>
                    <a:pt x="27868" y="17604"/>
                  </a:cubicBezTo>
                  <a:cubicBezTo>
                    <a:pt x="27890" y="17593"/>
                    <a:pt x="27910" y="17589"/>
                    <a:pt x="27930" y="17589"/>
                  </a:cubicBezTo>
                  <a:cubicBezTo>
                    <a:pt x="28052" y="17589"/>
                    <a:pt x="28136" y="17775"/>
                    <a:pt x="28290" y="17775"/>
                  </a:cubicBezTo>
                  <a:cubicBezTo>
                    <a:pt x="28301" y="17775"/>
                    <a:pt x="28312" y="17775"/>
                    <a:pt x="28323" y="17773"/>
                  </a:cubicBezTo>
                  <a:cubicBezTo>
                    <a:pt x="28351" y="17770"/>
                    <a:pt x="28383" y="17769"/>
                    <a:pt x="28418" y="17769"/>
                  </a:cubicBezTo>
                  <a:cubicBezTo>
                    <a:pt x="28555" y="17769"/>
                    <a:pt x="28735" y="17785"/>
                    <a:pt x="28881" y="17785"/>
                  </a:cubicBezTo>
                  <a:cubicBezTo>
                    <a:pt x="28946" y="17785"/>
                    <a:pt x="29004" y="17782"/>
                    <a:pt x="29048" y="17773"/>
                  </a:cubicBezTo>
                  <a:cubicBezTo>
                    <a:pt x="29216" y="17756"/>
                    <a:pt x="29385" y="17554"/>
                    <a:pt x="29503" y="17469"/>
                  </a:cubicBezTo>
                  <a:cubicBezTo>
                    <a:pt x="29604" y="17385"/>
                    <a:pt x="29553" y="17183"/>
                    <a:pt x="29300" y="16964"/>
                  </a:cubicBezTo>
                  <a:cubicBezTo>
                    <a:pt x="29048" y="16745"/>
                    <a:pt x="28711" y="16762"/>
                    <a:pt x="28475" y="16593"/>
                  </a:cubicBezTo>
                  <a:cubicBezTo>
                    <a:pt x="28222" y="16425"/>
                    <a:pt x="28256" y="16172"/>
                    <a:pt x="28054" y="16054"/>
                  </a:cubicBezTo>
                  <a:cubicBezTo>
                    <a:pt x="27818" y="15936"/>
                    <a:pt x="27616" y="15785"/>
                    <a:pt x="27413" y="15633"/>
                  </a:cubicBezTo>
                  <a:cubicBezTo>
                    <a:pt x="27245" y="15498"/>
                    <a:pt x="27413" y="15330"/>
                    <a:pt x="27211" y="15279"/>
                  </a:cubicBezTo>
                  <a:cubicBezTo>
                    <a:pt x="26891" y="15144"/>
                    <a:pt x="26588" y="14993"/>
                    <a:pt x="26301" y="14807"/>
                  </a:cubicBezTo>
                  <a:cubicBezTo>
                    <a:pt x="26133" y="14689"/>
                    <a:pt x="25964" y="14538"/>
                    <a:pt x="25847" y="14369"/>
                  </a:cubicBezTo>
                  <a:cubicBezTo>
                    <a:pt x="25762" y="14268"/>
                    <a:pt x="26116" y="14049"/>
                    <a:pt x="26234" y="14032"/>
                  </a:cubicBezTo>
                  <a:cubicBezTo>
                    <a:pt x="26419" y="13999"/>
                    <a:pt x="26571" y="13898"/>
                    <a:pt x="26706" y="13746"/>
                  </a:cubicBezTo>
                  <a:cubicBezTo>
                    <a:pt x="26807" y="13611"/>
                    <a:pt x="26857" y="13443"/>
                    <a:pt x="26857" y="13257"/>
                  </a:cubicBezTo>
                  <a:cubicBezTo>
                    <a:pt x="26807" y="13139"/>
                    <a:pt x="26554" y="13005"/>
                    <a:pt x="26369" y="12954"/>
                  </a:cubicBezTo>
                  <a:cubicBezTo>
                    <a:pt x="26183" y="12887"/>
                    <a:pt x="26301" y="12432"/>
                    <a:pt x="26150" y="12297"/>
                  </a:cubicBezTo>
                  <a:cubicBezTo>
                    <a:pt x="25998" y="12162"/>
                    <a:pt x="25762" y="12196"/>
                    <a:pt x="25661" y="12162"/>
                  </a:cubicBezTo>
                  <a:cubicBezTo>
                    <a:pt x="25646" y="12156"/>
                    <a:pt x="25625" y="12154"/>
                    <a:pt x="25599" y="12154"/>
                  </a:cubicBezTo>
                  <a:cubicBezTo>
                    <a:pt x="25514" y="12154"/>
                    <a:pt x="25382" y="12179"/>
                    <a:pt x="25298" y="12179"/>
                  </a:cubicBezTo>
                  <a:cubicBezTo>
                    <a:pt x="25263" y="12179"/>
                    <a:pt x="25235" y="12174"/>
                    <a:pt x="25223" y="12162"/>
                  </a:cubicBezTo>
                  <a:cubicBezTo>
                    <a:pt x="25156" y="12112"/>
                    <a:pt x="25577" y="11977"/>
                    <a:pt x="25611" y="11909"/>
                  </a:cubicBezTo>
                  <a:cubicBezTo>
                    <a:pt x="25644" y="11825"/>
                    <a:pt x="25510" y="11640"/>
                    <a:pt x="25442" y="11488"/>
                  </a:cubicBezTo>
                  <a:cubicBezTo>
                    <a:pt x="25375" y="11320"/>
                    <a:pt x="25189" y="11269"/>
                    <a:pt x="25055" y="11236"/>
                  </a:cubicBezTo>
                  <a:cubicBezTo>
                    <a:pt x="24886" y="11202"/>
                    <a:pt x="24718" y="11134"/>
                    <a:pt x="24566" y="11067"/>
                  </a:cubicBezTo>
                  <a:cubicBezTo>
                    <a:pt x="24448" y="11016"/>
                    <a:pt x="24751" y="10966"/>
                    <a:pt x="24802" y="10831"/>
                  </a:cubicBezTo>
                  <a:cubicBezTo>
                    <a:pt x="24869" y="10696"/>
                    <a:pt x="25307" y="10511"/>
                    <a:pt x="25223" y="10410"/>
                  </a:cubicBezTo>
                  <a:cubicBezTo>
                    <a:pt x="25139" y="10326"/>
                    <a:pt x="24701" y="10326"/>
                    <a:pt x="24549" y="10157"/>
                  </a:cubicBezTo>
                  <a:cubicBezTo>
                    <a:pt x="24414" y="10022"/>
                    <a:pt x="24296" y="9854"/>
                    <a:pt x="24229" y="9669"/>
                  </a:cubicBezTo>
                  <a:cubicBezTo>
                    <a:pt x="24189" y="9579"/>
                    <a:pt x="24237" y="9548"/>
                    <a:pt x="24321" y="9548"/>
                  </a:cubicBezTo>
                  <a:cubicBezTo>
                    <a:pt x="24380" y="9548"/>
                    <a:pt x="24456" y="9564"/>
                    <a:pt x="24532" y="9584"/>
                  </a:cubicBezTo>
                  <a:cubicBezTo>
                    <a:pt x="24695" y="9614"/>
                    <a:pt x="24844" y="9889"/>
                    <a:pt x="24958" y="9889"/>
                  </a:cubicBezTo>
                  <a:cubicBezTo>
                    <a:pt x="24974" y="9889"/>
                    <a:pt x="24989" y="9883"/>
                    <a:pt x="25004" y="9871"/>
                  </a:cubicBezTo>
                  <a:cubicBezTo>
                    <a:pt x="25045" y="9842"/>
                    <a:pt x="25092" y="9833"/>
                    <a:pt x="25143" y="9833"/>
                  </a:cubicBezTo>
                  <a:cubicBezTo>
                    <a:pt x="25226" y="9833"/>
                    <a:pt x="25322" y="9856"/>
                    <a:pt x="25423" y="9856"/>
                  </a:cubicBezTo>
                  <a:cubicBezTo>
                    <a:pt x="25441" y="9856"/>
                    <a:pt x="25458" y="9856"/>
                    <a:pt x="25476" y="9854"/>
                  </a:cubicBezTo>
                  <a:cubicBezTo>
                    <a:pt x="25661" y="9837"/>
                    <a:pt x="25695" y="9635"/>
                    <a:pt x="25762" y="9551"/>
                  </a:cubicBezTo>
                  <a:cubicBezTo>
                    <a:pt x="25774" y="9539"/>
                    <a:pt x="25787" y="9534"/>
                    <a:pt x="25801" y="9534"/>
                  </a:cubicBezTo>
                  <a:cubicBezTo>
                    <a:pt x="25871" y="9534"/>
                    <a:pt x="25967" y="9658"/>
                    <a:pt x="26047" y="9658"/>
                  </a:cubicBezTo>
                  <a:cubicBezTo>
                    <a:pt x="26065" y="9658"/>
                    <a:pt x="26083" y="9651"/>
                    <a:pt x="26099" y="9635"/>
                  </a:cubicBezTo>
                  <a:cubicBezTo>
                    <a:pt x="26234" y="9500"/>
                    <a:pt x="26251" y="9281"/>
                    <a:pt x="26150" y="9129"/>
                  </a:cubicBezTo>
                  <a:cubicBezTo>
                    <a:pt x="26032" y="8978"/>
                    <a:pt x="25729" y="8725"/>
                    <a:pt x="25762" y="8658"/>
                  </a:cubicBezTo>
                  <a:cubicBezTo>
                    <a:pt x="25769" y="8651"/>
                    <a:pt x="25781" y="8648"/>
                    <a:pt x="25798" y="8648"/>
                  </a:cubicBezTo>
                  <a:cubicBezTo>
                    <a:pt x="25868" y="8648"/>
                    <a:pt x="26012" y="8701"/>
                    <a:pt x="26114" y="8701"/>
                  </a:cubicBezTo>
                  <a:cubicBezTo>
                    <a:pt x="26161" y="8701"/>
                    <a:pt x="26199" y="8690"/>
                    <a:pt x="26217" y="8658"/>
                  </a:cubicBezTo>
                  <a:cubicBezTo>
                    <a:pt x="26285" y="8557"/>
                    <a:pt x="26150" y="8287"/>
                    <a:pt x="26082" y="8220"/>
                  </a:cubicBezTo>
                  <a:cubicBezTo>
                    <a:pt x="25931" y="8085"/>
                    <a:pt x="25779" y="7950"/>
                    <a:pt x="25627" y="7832"/>
                  </a:cubicBezTo>
                  <a:cubicBezTo>
                    <a:pt x="25516" y="7753"/>
                    <a:pt x="25540" y="7492"/>
                    <a:pt x="25671" y="7492"/>
                  </a:cubicBezTo>
                  <a:cubicBezTo>
                    <a:pt x="25679" y="7492"/>
                    <a:pt x="25687" y="7493"/>
                    <a:pt x="25695" y="7495"/>
                  </a:cubicBezTo>
                  <a:cubicBezTo>
                    <a:pt x="25847" y="7546"/>
                    <a:pt x="26234" y="8001"/>
                    <a:pt x="26403" y="8068"/>
                  </a:cubicBezTo>
                  <a:cubicBezTo>
                    <a:pt x="26502" y="8098"/>
                    <a:pt x="26666" y="8134"/>
                    <a:pt x="26811" y="8134"/>
                  </a:cubicBezTo>
                  <a:cubicBezTo>
                    <a:pt x="26912" y="8134"/>
                    <a:pt x="27004" y="8116"/>
                    <a:pt x="27060" y="8068"/>
                  </a:cubicBezTo>
                  <a:cubicBezTo>
                    <a:pt x="27178" y="7933"/>
                    <a:pt x="27329" y="7849"/>
                    <a:pt x="27515" y="7815"/>
                  </a:cubicBezTo>
                  <a:cubicBezTo>
                    <a:pt x="27549" y="7807"/>
                    <a:pt x="27586" y="7803"/>
                    <a:pt x="27625" y="7803"/>
                  </a:cubicBezTo>
                  <a:cubicBezTo>
                    <a:pt x="27738" y="7803"/>
                    <a:pt x="27864" y="7832"/>
                    <a:pt x="27977" y="7832"/>
                  </a:cubicBezTo>
                  <a:cubicBezTo>
                    <a:pt x="28050" y="7832"/>
                    <a:pt x="28117" y="7820"/>
                    <a:pt x="28172" y="7782"/>
                  </a:cubicBezTo>
                  <a:cubicBezTo>
                    <a:pt x="28340" y="7664"/>
                    <a:pt x="28728" y="7495"/>
                    <a:pt x="28744" y="7360"/>
                  </a:cubicBezTo>
                  <a:cubicBezTo>
                    <a:pt x="28761" y="7226"/>
                    <a:pt x="28458" y="7158"/>
                    <a:pt x="28391" y="7124"/>
                  </a:cubicBezTo>
                  <a:cubicBezTo>
                    <a:pt x="28385" y="7122"/>
                    <a:pt x="28378" y="7121"/>
                    <a:pt x="28371" y="7121"/>
                  </a:cubicBezTo>
                  <a:cubicBezTo>
                    <a:pt x="28291" y="7121"/>
                    <a:pt x="28150" y="7255"/>
                    <a:pt x="28082" y="7255"/>
                  </a:cubicBezTo>
                  <a:cubicBezTo>
                    <a:pt x="28070" y="7255"/>
                    <a:pt x="28060" y="7252"/>
                    <a:pt x="28054" y="7242"/>
                  </a:cubicBezTo>
                  <a:cubicBezTo>
                    <a:pt x="27986" y="7192"/>
                    <a:pt x="28323" y="6939"/>
                    <a:pt x="28222" y="6872"/>
                  </a:cubicBezTo>
                  <a:cubicBezTo>
                    <a:pt x="28121" y="6828"/>
                    <a:pt x="27795" y="6673"/>
                    <a:pt x="27567" y="6673"/>
                  </a:cubicBezTo>
                  <a:cubicBezTo>
                    <a:pt x="27529" y="6673"/>
                    <a:pt x="27495" y="6677"/>
                    <a:pt x="27464" y="6686"/>
                  </a:cubicBezTo>
                  <a:cubicBezTo>
                    <a:pt x="27434" y="6699"/>
                    <a:pt x="27408" y="6704"/>
                    <a:pt x="27385" y="6704"/>
                  </a:cubicBezTo>
                  <a:cubicBezTo>
                    <a:pt x="27254" y="6704"/>
                    <a:pt x="27225" y="6527"/>
                    <a:pt x="27110" y="6484"/>
                  </a:cubicBezTo>
                  <a:cubicBezTo>
                    <a:pt x="26959" y="6383"/>
                    <a:pt x="26891" y="6181"/>
                    <a:pt x="26992" y="6012"/>
                  </a:cubicBezTo>
                  <a:cubicBezTo>
                    <a:pt x="27080" y="5895"/>
                    <a:pt x="27336" y="5623"/>
                    <a:pt x="27556" y="5623"/>
                  </a:cubicBezTo>
                  <a:cubicBezTo>
                    <a:pt x="27588" y="5623"/>
                    <a:pt x="27619" y="5629"/>
                    <a:pt x="27649" y="5642"/>
                  </a:cubicBezTo>
                  <a:cubicBezTo>
                    <a:pt x="27896" y="5724"/>
                    <a:pt x="27982" y="6030"/>
                    <a:pt x="28220" y="6030"/>
                  </a:cubicBezTo>
                  <a:cubicBezTo>
                    <a:pt x="28226" y="6030"/>
                    <a:pt x="28233" y="6030"/>
                    <a:pt x="28239" y="6029"/>
                  </a:cubicBezTo>
                  <a:cubicBezTo>
                    <a:pt x="28255" y="6028"/>
                    <a:pt x="28273" y="6028"/>
                    <a:pt x="28291" y="6028"/>
                  </a:cubicBezTo>
                  <a:cubicBezTo>
                    <a:pt x="28438" y="6028"/>
                    <a:pt x="28642" y="6061"/>
                    <a:pt x="28820" y="6061"/>
                  </a:cubicBezTo>
                  <a:cubicBezTo>
                    <a:pt x="28939" y="6061"/>
                    <a:pt x="29046" y="6046"/>
                    <a:pt x="29115" y="5996"/>
                  </a:cubicBezTo>
                  <a:cubicBezTo>
                    <a:pt x="29300" y="5861"/>
                    <a:pt x="29503" y="5574"/>
                    <a:pt x="29637" y="5524"/>
                  </a:cubicBezTo>
                  <a:cubicBezTo>
                    <a:pt x="29772" y="5473"/>
                    <a:pt x="30025" y="5440"/>
                    <a:pt x="30177" y="5355"/>
                  </a:cubicBezTo>
                  <a:cubicBezTo>
                    <a:pt x="30328" y="5288"/>
                    <a:pt x="30160" y="4934"/>
                    <a:pt x="30177" y="4749"/>
                  </a:cubicBezTo>
                  <a:cubicBezTo>
                    <a:pt x="30193" y="4547"/>
                    <a:pt x="29974" y="4513"/>
                    <a:pt x="29755" y="4479"/>
                  </a:cubicBezTo>
                  <a:cubicBezTo>
                    <a:pt x="29732" y="4475"/>
                    <a:pt x="29706" y="4474"/>
                    <a:pt x="29678" y="4474"/>
                  </a:cubicBezTo>
                  <a:cubicBezTo>
                    <a:pt x="29534" y="4474"/>
                    <a:pt x="29342" y="4518"/>
                    <a:pt x="29196" y="4518"/>
                  </a:cubicBezTo>
                  <a:cubicBezTo>
                    <a:pt x="29127" y="4518"/>
                    <a:pt x="29069" y="4508"/>
                    <a:pt x="29031" y="4479"/>
                  </a:cubicBezTo>
                  <a:cubicBezTo>
                    <a:pt x="28879" y="4395"/>
                    <a:pt x="28761" y="4260"/>
                    <a:pt x="28694" y="4109"/>
                  </a:cubicBezTo>
                  <a:cubicBezTo>
                    <a:pt x="28542" y="3839"/>
                    <a:pt x="28475" y="3637"/>
                    <a:pt x="28188" y="3620"/>
                  </a:cubicBezTo>
                  <a:cubicBezTo>
                    <a:pt x="27902" y="3603"/>
                    <a:pt x="27346" y="3620"/>
                    <a:pt x="27262" y="3502"/>
                  </a:cubicBezTo>
                  <a:cubicBezTo>
                    <a:pt x="27161" y="3401"/>
                    <a:pt x="27144" y="3081"/>
                    <a:pt x="27026" y="2946"/>
                  </a:cubicBezTo>
                  <a:cubicBezTo>
                    <a:pt x="26908" y="2811"/>
                    <a:pt x="26689" y="2592"/>
                    <a:pt x="26571" y="2592"/>
                  </a:cubicBezTo>
                  <a:cubicBezTo>
                    <a:pt x="26436" y="2592"/>
                    <a:pt x="26116" y="3115"/>
                    <a:pt x="25948" y="3131"/>
                  </a:cubicBezTo>
                  <a:cubicBezTo>
                    <a:pt x="25864" y="3147"/>
                    <a:pt x="25781" y="3155"/>
                    <a:pt x="25698" y="3155"/>
                  </a:cubicBezTo>
                  <a:cubicBezTo>
                    <a:pt x="25596" y="3155"/>
                    <a:pt x="25494" y="3142"/>
                    <a:pt x="25392" y="3115"/>
                  </a:cubicBezTo>
                  <a:cubicBezTo>
                    <a:pt x="25291" y="3064"/>
                    <a:pt x="25392" y="2592"/>
                    <a:pt x="25392" y="2491"/>
                  </a:cubicBezTo>
                  <a:cubicBezTo>
                    <a:pt x="25392" y="2373"/>
                    <a:pt x="25661" y="2188"/>
                    <a:pt x="25779" y="2120"/>
                  </a:cubicBezTo>
                  <a:cubicBezTo>
                    <a:pt x="25897" y="2036"/>
                    <a:pt x="25745" y="1716"/>
                    <a:pt x="25560" y="1565"/>
                  </a:cubicBezTo>
                  <a:cubicBezTo>
                    <a:pt x="25375" y="1379"/>
                    <a:pt x="25240" y="1143"/>
                    <a:pt x="25173" y="874"/>
                  </a:cubicBezTo>
                  <a:cubicBezTo>
                    <a:pt x="25148" y="713"/>
                    <a:pt x="25078" y="679"/>
                    <a:pt x="25009" y="679"/>
                  </a:cubicBezTo>
                  <a:cubicBezTo>
                    <a:pt x="24984" y="679"/>
                    <a:pt x="24959" y="684"/>
                    <a:pt x="24937" y="688"/>
                  </a:cubicBezTo>
                  <a:cubicBezTo>
                    <a:pt x="24836" y="722"/>
                    <a:pt x="24869" y="1110"/>
                    <a:pt x="24684" y="1160"/>
                  </a:cubicBezTo>
                  <a:cubicBezTo>
                    <a:pt x="24670" y="1164"/>
                    <a:pt x="24657" y="1166"/>
                    <a:pt x="24645" y="1166"/>
                  </a:cubicBezTo>
                  <a:cubicBezTo>
                    <a:pt x="24501" y="1166"/>
                    <a:pt x="24508" y="904"/>
                    <a:pt x="24414" y="857"/>
                  </a:cubicBezTo>
                  <a:cubicBezTo>
                    <a:pt x="24296" y="823"/>
                    <a:pt x="24482" y="149"/>
                    <a:pt x="24398" y="82"/>
                  </a:cubicBezTo>
                  <a:cubicBezTo>
                    <a:pt x="24336" y="61"/>
                    <a:pt x="24274" y="52"/>
                    <a:pt x="24214" y="52"/>
                  </a:cubicBezTo>
                  <a:cubicBezTo>
                    <a:pt x="24076" y="52"/>
                    <a:pt x="23947" y="101"/>
                    <a:pt x="23842" y="183"/>
                  </a:cubicBezTo>
                  <a:cubicBezTo>
                    <a:pt x="23791" y="301"/>
                    <a:pt x="23740" y="958"/>
                    <a:pt x="23623" y="992"/>
                  </a:cubicBezTo>
                  <a:cubicBezTo>
                    <a:pt x="23488" y="1059"/>
                    <a:pt x="23353" y="1110"/>
                    <a:pt x="23201" y="1143"/>
                  </a:cubicBezTo>
                  <a:cubicBezTo>
                    <a:pt x="23067" y="1143"/>
                    <a:pt x="23151" y="756"/>
                    <a:pt x="23151" y="655"/>
                  </a:cubicBezTo>
                  <a:cubicBezTo>
                    <a:pt x="23151" y="554"/>
                    <a:pt x="23521" y="368"/>
                    <a:pt x="23403" y="233"/>
                  </a:cubicBezTo>
                  <a:cubicBezTo>
                    <a:pt x="23324" y="127"/>
                    <a:pt x="23182" y="0"/>
                    <a:pt x="230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24"/>
            <p:cNvSpPr/>
            <p:nvPr/>
          </p:nvSpPr>
          <p:spPr>
            <a:xfrm>
              <a:off x="-218775" y="533550"/>
              <a:ext cx="33725" cy="57875"/>
            </a:xfrm>
            <a:custGeom>
              <a:avLst/>
              <a:gdLst/>
              <a:ahLst/>
              <a:cxnLst/>
              <a:rect l="l" t="t" r="r" b="b"/>
              <a:pathLst>
                <a:path w="1349" h="2315" extrusionOk="0">
                  <a:moveTo>
                    <a:pt x="1045" y="0"/>
                  </a:moveTo>
                  <a:cubicBezTo>
                    <a:pt x="1031" y="0"/>
                    <a:pt x="1015" y="12"/>
                    <a:pt x="995" y="38"/>
                  </a:cubicBezTo>
                  <a:cubicBezTo>
                    <a:pt x="843" y="206"/>
                    <a:pt x="186" y="981"/>
                    <a:pt x="152" y="1065"/>
                  </a:cubicBezTo>
                  <a:cubicBezTo>
                    <a:pt x="119" y="1150"/>
                    <a:pt x="1" y="2161"/>
                    <a:pt x="152" y="2279"/>
                  </a:cubicBezTo>
                  <a:cubicBezTo>
                    <a:pt x="181" y="2304"/>
                    <a:pt x="219" y="2314"/>
                    <a:pt x="262" y="2314"/>
                  </a:cubicBezTo>
                  <a:cubicBezTo>
                    <a:pt x="421" y="2314"/>
                    <a:pt x="649" y="2169"/>
                    <a:pt x="742" y="2076"/>
                  </a:cubicBezTo>
                  <a:cubicBezTo>
                    <a:pt x="843" y="1975"/>
                    <a:pt x="1096" y="1554"/>
                    <a:pt x="1214" y="1436"/>
                  </a:cubicBezTo>
                  <a:cubicBezTo>
                    <a:pt x="1332" y="1318"/>
                    <a:pt x="1349" y="796"/>
                    <a:pt x="1214" y="712"/>
                  </a:cubicBezTo>
                  <a:cubicBezTo>
                    <a:pt x="1095" y="637"/>
                    <a:pt x="1146" y="0"/>
                    <a:pt x="10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24"/>
            <p:cNvSpPr/>
            <p:nvPr/>
          </p:nvSpPr>
          <p:spPr>
            <a:xfrm>
              <a:off x="-801300" y="-475"/>
              <a:ext cx="34950" cy="39250"/>
            </a:xfrm>
            <a:custGeom>
              <a:avLst/>
              <a:gdLst/>
              <a:ahLst/>
              <a:cxnLst/>
              <a:rect l="l" t="t" r="r" b="b"/>
              <a:pathLst>
                <a:path w="1398" h="1570" extrusionOk="0">
                  <a:moveTo>
                    <a:pt x="851" y="1"/>
                  </a:moveTo>
                  <a:cubicBezTo>
                    <a:pt x="848" y="1"/>
                    <a:pt x="845" y="1"/>
                    <a:pt x="843" y="1"/>
                  </a:cubicBezTo>
                  <a:cubicBezTo>
                    <a:pt x="674" y="18"/>
                    <a:pt x="0" y="473"/>
                    <a:pt x="34" y="641"/>
                  </a:cubicBezTo>
                  <a:cubicBezTo>
                    <a:pt x="34" y="641"/>
                    <a:pt x="978" y="1534"/>
                    <a:pt x="1180" y="1568"/>
                  </a:cubicBezTo>
                  <a:cubicBezTo>
                    <a:pt x="1183" y="1569"/>
                    <a:pt x="1187" y="1569"/>
                    <a:pt x="1191" y="1569"/>
                  </a:cubicBezTo>
                  <a:cubicBezTo>
                    <a:pt x="1366" y="1569"/>
                    <a:pt x="1398" y="774"/>
                    <a:pt x="1348" y="641"/>
                  </a:cubicBezTo>
                  <a:cubicBezTo>
                    <a:pt x="1282" y="509"/>
                    <a:pt x="1020" y="1"/>
                    <a:pt x="8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4"/>
            <p:cNvSpPr/>
            <p:nvPr/>
          </p:nvSpPr>
          <p:spPr>
            <a:xfrm>
              <a:off x="-744350" y="78675"/>
              <a:ext cx="17625" cy="19500"/>
            </a:xfrm>
            <a:custGeom>
              <a:avLst/>
              <a:gdLst/>
              <a:ahLst/>
              <a:cxnLst/>
              <a:rect l="l" t="t" r="r" b="b"/>
              <a:pathLst>
                <a:path w="705" h="780" extrusionOk="0">
                  <a:moveTo>
                    <a:pt x="574" y="1"/>
                  </a:moveTo>
                  <a:cubicBezTo>
                    <a:pt x="468" y="1"/>
                    <a:pt x="81" y="357"/>
                    <a:pt x="81" y="357"/>
                  </a:cubicBezTo>
                  <a:cubicBezTo>
                    <a:pt x="0" y="421"/>
                    <a:pt x="430" y="780"/>
                    <a:pt x="570" y="780"/>
                  </a:cubicBezTo>
                  <a:cubicBezTo>
                    <a:pt x="576" y="780"/>
                    <a:pt x="582" y="779"/>
                    <a:pt x="587" y="778"/>
                  </a:cubicBezTo>
                  <a:cubicBezTo>
                    <a:pt x="705" y="761"/>
                    <a:pt x="671" y="20"/>
                    <a:pt x="587" y="3"/>
                  </a:cubicBezTo>
                  <a:cubicBezTo>
                    <a:pt x="583" y="1"/>
                    <a:pt x="579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4"/>
            <p:cNvSpPr/>
            <p:nvPr/>
          </p:nvSpPr>
          <p:spPr>
            <a:xfrm>
              <a:off x="-738550" y="111175"/>
              <a:ext cx="26575" cy="22925"/>
            </a:xfrm>
            <a:custGeom>
              <a:avLst/>
              <a:gdLst/>
              <a:ahLst/>
              <a:cxnLst/>
              <a:rect l="l" t="t" r="r" b="b"/>
              <a:pathLst>
                <a:path w="1063" h="917" extrusionOk="0">
                  <a:moveTo>
                    <a:pt x="725" y="0"/>
                  </a:moveTo>
                  <a:cubicBezTo>
                    <a:pt x="506" y="51"/>
                    <a:pt x="287" y="135"/>
                    <a:pt x="102" y="236"/>
                  </a:cubicBezTo>
                  <a:cubicBezTo>
                    <a:pt x="51" y="354"/>
                    <a:pt x="1" y="859"/>
                    <a:pt x="136" y="910"/>
                  </a:cubicBezTo>
                  <a:cubicBezTo>
                    <a:pt x="147" y="914"/>
                    <a:pt x="162" y="916"/>
                    <a:pt x="181" y="916"/>
                  </a:cubicBezTo>
                  <a:cubicBezTo>
                    <a:pt x="387" y="916"/>
                    <a:pt x="998" y="681"/>
                    <a:pt x="1029" y="573"/>
                  </a:cubicBezTo>
                  <a:cubicBezTo>
                    <a:pt x="1062" y="455"/>
                    <a:pt x="860" y="17"/>
                    <a:pt x="7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4"/>
            <p:cNvSpPr/>
            <p:nvPr/>
          </p:nvSpPr>
          <p:spPr>
            <a:xfrm>
              <a:off x="-28800" y="168825"/>
              <a:ext cx="485250" cy="542850"/>
            </a:xfrm>
            <a:custGeom>
              <a:avLst/>
              <a:gdLst/>
              <a:ahLst/>
              <a:cxnLst/>
              <a:rect l="l" t="t" r="r" b="b"/>
              <a:pathLst>
                <a:path w="19410" h="21714" extrusionOk="0">
                  <a:moveTo>
                    <a:pt x="18336" y="0"/>
                  </a:moveTo>
                  <a:cubicBezTo>
                    <a:pt x="18185" y="0"/>
                    <a:pt x="17975" y="847"/>
                    <a:pt x="17877" y="929"/>
                  </a:cubicBezTo>
                  <a:cubicBezTo>
                    <a:pt x="17759" y="1013"/>
                    <a:pt x="17304" y="1030"/>
                    <a:pt x="17135" y="1114"/>
                  </a:cubicBezTo>
                  <a:cubicBezTo>
                    <a:pt x="16967" y="1182"/>
                    <a:pt x="17472" y="1535"/>
                    <a:pt x="17455" y="1653"/>
                  </a:cubicBezTo>
                  <a:cubicBezTo>
                    <a:pt x="17448" y="1681"/>
                    <a:pt x="17416" y="1691"/>
                    <a:pt x="17371" y="1691"/>
                  </a:cubicBezTo>
                  <a:cubicBezTo>
                    <a:pt x="17244" y="1691"/>
                    <a:pt x="17009" y="1611"/>
                    <a:pt x="16886" y="1611"/>
                  </a:cubicBezTo>
                  <a:cubicBezTo>
                    <a:pt x="16864" y="1611"/>
                    <a:pt x="16846" y="1614"/>
                    <a:pt x="16832" y="1620"/>
                  </a:cubicBezTo>
                  <a:cubicBezTo>
                    <a:pt x="16714" y="1687"/>
                    <a:pt x="16141" y="2412"/>
                    <a:pt x="15939" y="2513"/>
                  </a:cubicBezTo>
                  <a:cubicBezTo>
                    <a:pt x="15762" y="2616"/>
                    <a:pt x="15379" y="2758"/>
                    <a:pt x="15207" y="2758"/>
                  </a:cubicBezTo>
                  <a:cubicBezTo>
                    <a:pt x="15182" y="2758"/>
                    <a:pt x="15162" y="2755"/>
                    <a:pt x="15147" y="2749"/>
                  </a:cubicBezTo>
                  <a:cubicBezTo>
                    <a:pt x="15046" y="2698"/>
                    <a:pt x="14558" y="2513"/>
                    <a:pt x="14339" y="2445"/>
                  </a:cubicBezTo>
                  <a:cubicBezTo>
                    <a:pt x="14119" y="2361"/>
                    <a:pt x="13227" y="2327"/>
                    <a:pt x="12974" y="2294"/>
                  </a:cubicBezTo>
                  <a:cubicBezTo>
                    <a:pt x="12969" y="2293"/>
                    <a:pt x="12965" y="2293"/>
                    <a:pt x="12961" y="2293"/>
                  </a:cubicBezTo>
                  <a:cubicBezTo>
                    <a:pt x="12725" y="2293"/>
                    <a:pt x="12609" y="2717"/>
                    <a:pt x="12482" y="2717"/>
                  </a:cubicBezTo>
                  <a:cubicBezTo>
                    <a:pt x="12478" y="2717"/>
                    <a:pt x="12473" y="2716"/>
                    <a:pt x="12468" y="2715"/>
                  </a:cubicBezTo>
                  <a:cubicBezTo>
                    <a:pt x="12317" y="2698"/>
                    <a:pt x="11289" y="2496"/>
                    <a:pt x="11120" y="2445"/>
                  </a:cubicBezTo>
                  <a:cubicBezTo>
                    <a:pt x="10952" y="2378"/>
                    <a:pt x="10868" y="2108"/>
                    <a:pt x="10733" y="2075"/>
                  </a:cubicBezTo>
                  <a:cubicBezTo>
                    <a:pt x="10581" y="2041"/>
                    <a:pt x="8964" y="2024"/>
                    <a:pt x="8677" y="1990"/>
                  </a:cubicBezTo>
                  <a:cubicBezTo>
                    <a:pt x="8290" y="1906"/>
                    <a:pt x="7936" y="1771"/>
                    <a:pt x="7582" y="1569"/>
                  </a:cubicBezTo>
                  <a:cubicBezTo>
                    <a:pt x="7437" y="1468"/>
                    <a:pt x="7069" y="1080"/>
                    <a:pt x="6807" y="1080"/>
                  </a:cubicBezTo>
                  <a:cubicBezTo>
                    <a:pt x="6765" y="1080"/>
                    <a:pt x="6725" y="1091"/>
                    <a:pt x="6689" y="1114"/>
                  </a:cubicBezTo>
                  <a:cubicBezTo>
                    <a:pt x="6420" y="1316"/>
                    <a:pt x="6167" y="1552"/>
                    <a:pt x="5931" y="1822"/>
                  </a:cubicBezTo>
                  <a:cubicBezTo>
                    <a:pt x="5881" y="1906"/>
                    <a:pt x="5965" y="2462"/>
                    <a:pt x="5965" y="2462"/>
                  </a:cubicBezTo>
                  <a:cubicBezTo>
                    <a:pt x="5796" y="2563"/>
                    <a:pt x="5611" y="2647"/>
                    <a:pt x="5409" y="2698"/>
                  </a:cubicBezTo>
                  <a:cubicBezTo>
                    <a:pt x="5266" y="2673"/>
                    <a:pt x="5122" y="2660"/>
                    <a:pt x="4981" y="2660"/>
                  </a:cubicBezTo>
                  <a:cubicBezTo>
                    <a:pt x="4840" y="2660"/>
                    <a:pt x="4701" y="2673"/>
                    <a:pt x="4566" y="2698"/>
                  </a:cubicBezTo>
                  <a:cubicBezTo>
                    <a:pt x="4398" y="2749"/>
                    <a:pt x="3269" y="4383"/>
                    <a:pt x="3219" y="4518"/>
                  </a:cubicBezTo>
                  <a:cubicBezTo>
                    <a:pt x="3168" y="4652"/>
                    <a:pt x="3606" y="4871"/>
                    <a:pt x="3589" y="5023"/>
                  </a:cubicBezTo>
                  <a:cubicBezTo>
                    <a:pt x="3555" y="5158"/>
                    <a:pt x="3303" y="5360"/>
                    <a:pt x="3219" y="5461"/>
                  </a:cubicBezTo>
                  <a:cubicBezTo>
                    <a:pt x="3134" y="5579"/>
                    <a:pt x="3370" y="6691"/>
                    <a:pt x="3219" y="6809"/>
                  </a:cubicBezTo>
                  <a:cubicBezTo>
                    <a:pt x="3050" y="6927"/>
                    <a:pt x="2713" y="7567"/>
                    <a:pt x="2595" y="7601"/>
                  </a:cubicBezTo>
                  <a:cubicBezTo>
                    <a:pt x="2494" y="7618"/>
                    <a:pt x="1989" y="7921"/>
                    <a:pt x="1955" y="8123"/>
                  </a:cubicBezTo>
                  <a:cubicBezTo>
                    <a:pt x="1938" y="8325"/>
                    <a:pt x="1955" y="10600"/>
                    <a:pt x="1955" y="10752"/>
                  </a:cubicBezTo>
                  <a:cubicBezTo>
                    <a:pt x="1955" y="10920"/>
                    <a:pt x="1601" y="10920"/>
                    <a:pt x="1449" y="11038"/>
                  </a:cubicBezTo>
                  <a:cubicBezTo>
                    <a:pt x="1315" y="11156"/>
                    <a:pt x="1281" y="12015"/>
                    <a:pt x="1197" y="12133"/>
                  </a:cubicBezTo>
                  <a:cubicBezTo>
                    <a:pt x="1112" y="12251"/>
                    <a:pt x="186" y="12757"/>
                    <a:pt x="186" y="12891"/>
                  </a:cubicBezTo>
                  <a:cubicBezTo>
                    <a:pt x="186" y="13026"/>
                    <a:pt x="0" y="13363"/>
                    <a:pt x="186" y="13397"/>
                  </a:cubicBezTo>
                  <a:cubicBezTo>
                    <a:pt x="193" y="13397"/>
                    <a:pt x="201" y="13398"/>
                    <a:pt x="209" y="13398"/>
                  </a:cubicBezTo>
                  <a:cubicBezTo>
                    <a:pt x="344" y="13398"/>
                    <a:pt x="515" y="13311"/>
                    <a:pt x="633" y="13311"/>
                  </a:cubicBezTo>
                  <a:cubicBezTo>
                    <a:pt x="691" y="13311"/>
                    <a:pt x="737" y="13332"/>
                    <a:pt x="759" y="13397"/>
                  </a:cubicBezTo>
                  <a:cubicBezTo>
                    <a:pt x="809" y="13582"/>
                    <a:pt x="556" y="14071"/>
                    <a:pt x="472" y="14172"/>
                  </a:cubicBezTo>
                  <a:cubicBezTo>
                    <a:pt x="388" y="14290"/>
                    <a:pt x="304" y="14677"/>
                    <a:pt x="472" y="14846"/>
                  </a:cubicBezTo>
                  <a:cubicBezTo>
                    <a:pt x="641" y="15014"/>
                    <a:pt x="759" y="15520"/>
                    <a:pt x="893" y="15553"/>
                  </a:cubicBezTo>
                  <a:cubicBezTo>
                    <a:pt x="898" y="15554"/>
                    <a:pt x="904" y="15554"/>
                    <a:pt x="909" y="15554"/>
                  </a:cubicBezTo>
                  <a:cubicBezTo>
                    <a:pt x="1075" y="15554"/>
                    <a:pt x="1522" y="15316"/>
                    <a:pt x="1685" y="15267"/>
                  </a:cubicBezTo>
                  <a:cubicBezTo>
                    <a:pt x="1887" y="15216"/>
                    <a:pt x="2107" y="15166"/>
                    <a:pt x="2326" y="15149"/>
                  </a:cubicBezTo>
                  <a:cubicBezTo>
                    <a:pt x="2427" y="15149"/>
                    <a:pt x="2073" y="15604"/>
                    <a:pt x="2157" y="15739"/>
                  </a:cubicBezTo>
                  <a:cubicBezTo>
                    <a:pt x="2326" y="16008"/>
                    <a:pt x="2528" y="16244"/>
                    <a:pt x="2747" y="16463"/>
                  </a:cubicBezTo>
                  <a:cubicBezTo>
                    <a:pt x="2949" y="16649"/>
                    <a:pt x="2663" y="17676"/>
                    <a:pt x="2747" y="17878"/>
                  </a:cubicBezTo>
                  <a:cubicBezTo>
                    <a:pt x="2848" y="18064"/>
                    <a:pt x="2494" y="18653"/>
                    <a:pt x="2460" y="18940"/>
                  </a:cubicBezTo>
                  <a:cubicBezTo>
                    <a:pt x="2427" y="19209"/>
                    <a:pt x="1871" y="20220"/>
                    <a:pt x="1955" y="20389"/>
                  </a:cubicBezTo>
                  <a:cubicBezTo>
                    <a:pt x="2039" y="20557"/>
                    <a:pt x="2342" y="21096"/>
                    <a:pt x="2595" y="21214"/>
                  </a:cubicBezTo>
                  <a:cubicBezTo>
                    <a:pt x="2827" y="21307"/>
                    <a:pt x="3116" y="21713"/>
                    <a:pt x="3293" y="21713"/>
                  </a:cubicBezTo>
                  <a:cubicBezTo>
                    <a:pt x="3308" y="21713"/>
                    <a:pt x="3323" y="21710"/>
                    <a:pt x="3336" y="21703"/>
                  </a:cubicBezTo>
                  <a:cubicBezTo>
                    <a:pt x="3505" y="21619"/>
                    <a:pt x="3673" y="21147"/>
                    <a:pt x="3859" y="21096"/>
                  </a:cubicBezTo>
                  <a:cubicBezTo>
                    <a:pt x="4096" y="21041"/>
                    <a:pt x="4345" y="21008"/>
                    <a:pt x="4586" y="21008"/>
                  </a:cubicBezTo>
                  <a:cubicBezTo>
                    <a:pt x="4636" y="21008"/>
                    <a:pt x="4686" y="21009"/>
                    <a:pt x="4735" y="21012"/>
                  </a:cubicBezTo>
                  <a:cubicBezTo>
                    <a:pt x="4965" y="21043"/>
                    <a:pt x="5236" y="21394"/>
                    <a:pt x="5372" y="21394"/>
                  </a:cubicBezTo>
                  <a:cubicBezTo>
                    <a:pt x="5386" y="21394"/>
                    <a:pt x="5398" y="21391"/>
                    <a:pt x="5409" y="21383"/>
                  </a:cubicBezTo>
                  <a:cubicBezTo>
                    <a:pt x="5510" y="21299"/>
                    <a:pt x="5089" y="20372"/>
                    <a:pt x="5038" y="20170"/>
                  </a:cubicBezTo>
                  <a:cubicBezTo>
                    <a:pt x="4988" y="19968"/>
                    <a:pt x="4903" y="19226"/>
                    <a:pt x="5038" y="19024"/>
                  </a:cubicBezTo>
                  <a:cubicBezTo>
                    <a:pt x="5173" y="18822"/>
                    <a:pt x="5577" y="18384"/>
                    <a:pt x="5426" y="18097"/>
                  </a:cubicBezTo>
                  <a:cubicBezTo>
                    <a:pt x="5257" y="17811"/>
                    <a:pt x="5072" y="17339"/>
                    <a:pt x="4954" y="17087"/>
                  </a:cubicBezTo>
                  <a:cubicBezTo>
                    <a:pt x="4836" y="16834"/>
                    <a:pt x="4954" y="16362"/>
                    <a:pt x="4954" y="16194"/>
                  </a:cubicBezTo>
                  <a:cubicBezTo>
                    <a:pt x="4954" y="16025"/>
                    <a:pt x="5207" y="15941"/>
                    <a:pt x="5240" y="15739"/>
                  </a:cubicBezTo>
                  <a:cubicBezTo>
                    <a:pt x="5274" y="15351"/>
                    <a:pt x="5274" y="14981"/>
                    <a:pt x="5240" y="14593"/>
                  </a:cubicBezTo>
                  <a:cubicBezTo>
                    <a:pt x="5173" y="14256"/>
                    <a:pt x="4583" y="14003"/>
                    <a:pt x="4583" y="13818"/>
                  </a:cubicBezTo>
                  <a:cubicBezTo>
                    <a:pt x="4583" y="13616"/>
                    <a:pt x="5038" y="13532"/>
                    <a:pt x="5173" y="13397"/>
                  </a:cubicBezTo>
                  <a:cubicBezTo>
                    <a:pt x="5325" y="13245"/>
                    <a:pt x="5459" y="12858"/>
                    <a:pt x="5628" y="12740"/>
                  </a:cubicBezTo>
                  <a:cubicBezTo>
                    <a:pt x="5674" y="12712"/>
                    <a:pt x="5757" y="12702"/>
                    <a:pt x="5858" y="12702"/>
                  </a:cubicBezTo>
                  <a:cubicBezTo>
                    <a:pt x="6128" y="12702"/>
                    <a:pt x="6521" y="12773"/>
                    <a:pt x="6656" y="12773"/>
                  </a:cubicBezTo>
                  <a:cubicBezTo>
                    <a:pt x="6858" y="12773"/>
                    <a:pt x="6555" y="13313"/>
                    <a:pt x="6656" y="13397"/>
                  </a:cubicBezTo>
                  <a:cubicBezTo>
                    <a:pt x="6824" y="13498"/>
                    <a:pt x="6959" y="13633"/>
                    <a:pt x="7077" y="13784"/>
                  </a:cubicBezTo>
                  <a:cubicBezTo>
                    <a:pt x="7144" y="13869"/>
                    <a:pt x="7195" y="14441"/>
                    <a:pt x="7077" y="14593"/>
                  </a:cubicBezTo>
                  <a:cubicBezTo>
                    <a:pt x="6976" y="14728"/>
                    <a:pt x="6437" y="14846"/>
                    <a:pt x="6437" y="15031"/>
                  </a:cubicBezTo>
                  <a:cubicBezTo>
                    <a:pt x="6437" y="15216"/>
                    <a:pt x="7245" y="15941"/>
                    <a:pt x="7532" y="16109"/>
                  </a:cubicBezTo>
                  <a:cubicBezTo>
                    <a:pt x="7597" y="16148"/>
                    <a:pt x="7657" y="16162"/>
                    <a:pt x="7712" y="16162"/>
                  </a:cubicBezTo>
                  <a:cubicBezTo>
                    <a:pt x="7850" y="16162"/>
                    <a:pt x="7957" y="16074"/>
                    <a:pt x="8057" y="16074"/>
                  </a:cubicBezTo>
                  <a:cubicBezTo>
                    <a:pt x="8090" y="16074"/>
                    <a:pt x="8123" y="16083"/>
                    <a:pt x="8155" y="16109"/>
                  </a:cubicBezTo>
                  <a:cubicBezTo>
                    <a:pt x="8408" y="16413"/>
                    <a:pt x="8610" y="16750"/>
                    <a:pt x="8762" y="17120"/>
                  </a:cubicBezTo>
                  <a:cubicBezTo>
                    <a:pt x="8829" y="17289"/>
                    <a:pt x="8340" y="17895"/>
                    <a:pt x="8408" y="18064"/>
                  </a:cubicBezTo>
                  <a:cubicBezTo>
                    <a:pt x="8458" y="18232"/>
                    <a:pt x="8795" y="18856"/>
                    <a:pt x="9014" y="18957"/>
                  </a:cubicBezTo>
                  <a:cubicBezTo>
                    <a:pt x="9225" y="19034"/>
                    <a:pt x="9449" y="19075"/>
                    <a:pt x="9675" y="19075"/>
                  </a:cubicBezTo>
                  <a:cubicBezTo>
                    <a:pt x="9792" y="19075"/>
                    <a:pt x="9910" y="19064"/>
                    <a:pt x="10025" y="19041"/>
                  </a:cubicBezTo>
                  <a:cubicBezTo>
                    <a:pt x="10194" y="18990"/>
                    <a:pt x="9773" y="18148"/>
                    <a:pt x="10025" y="18064"/>
                  </a:cubicBezTo>
                  <a:cubicBezTo>
                    <a:pt x="10278" y="17980"/>
                    <a:pt x="11036" y="17845"/>
                    <a:pt x="11323" y="17761"/>
                  </a:cubicBezTo>
                  <a:cubicBezTo>
                    <a:pt x="11349" y="17752"/>
                    <a:pt x="11377" y="17748"/>
                    <a:pt x="11405" y="17748"/>
                  </a:cubicBezTo>
                  <a:cubicBezTo>
                    <a:pt x="11620" y="17748"/>
                    <a:pt x="11861" y="17968"/>
                    <a:pt x="12021" y="17968"/>
                  </a:cubicBezTo>
                  <a:cubicBezTo>
                    <a:pt x="12049" y="17968"/>
                    <a:pt x="12075" y="17962"/>
                    <a:pt x="12098" y="17946"/>
                  </a:cubicBezTo>
                  <a:cubicBezTo>
                    <a:pt x="12266" y="17845"/>
                    <a:pt x="12553" y="16969"/>
                    <a:pt x="12468" y="16783"/>
                  </a:cubicBezTo>
                  <a:cubicBezTo>
                    <a:pt x="12384" y="16581"/>
                    <a:pt x="11980" y="16632"/>
                    <a:pt x="11676" y="16547"/>
                  </a:cubicBezTo>
                  <a:cubicBezTo>
                    <a:pt x="11373" y="16463"/>
                    <a:pt x="11289" y="16076"/>
                    <a:pt x="11205" y="15907"/>
                  </a:cubicBezTo>
                  <a:cubicBezTo>
                    <a:pt x="11120" y="15739"/>
                    <a:pt x="10733" y="15570"/>
                    <a:pt x="10615" y="15486"/>
                  </a:cubicBezTo>
                  <a:cubicBezTo>
                    <a:pt x="10497" y="15402"/>
                    <a:pt x="10666" y="14930"/>
                    <a:pt x="10750" y="14711"/>
                  </a:cubicBezTo>
                  <a:cubicBezTo>
                    <a:pt x="10834" y="14475"/>
                    <a:pt x="10986" y="13885"/>
                    <a:pt x="10834" y="13666"/>
                  </a:cubicBezTo>
                  <a:cubicBezTo>
                    <a:pt x="10699" y="13447"/>
                    <a:pt x="10750" y="13464"/>
                    <a:pt x="10413" y="13211"/>
                  </a:cubicBezTo>
                  <a:cubicBezTo>
                    <a:pt x="10076" y="12976"/>
                    <a:pt x="9992" y="12436"/>
                    <a:pt x="9823" y="12184"/>
                  </a:cubicBezTo>
                  <a:cubicBezTo>
                    <a:pt x="9587" y="11914"/>
                    <a:pt x="9318" y="11661"/>
                    <a:pt x="9014" y="11459"/>
                  </a:cubicBezTo>
                  <a:cubicBezTo>
                    <a:pt x="8644" y="11173"/>
                    <a:pt x="8307" y="10869"/>
                    <a:pt x="7987" y="10533"/>
                  </a:cubicBezTo>
                  <a:cubicBezTo>
                    <a:pt x="7982" y="10521"/>
                    <a:pt x="7994" y="10516"/>
                    <a:pt x="8019" y="10516"/>
                  </a:cubicBezTo>
                  <a:cubicBezTo>
                    <a:pt x="8147" y="10516"/>
                    <a:pt x="8616" y="10650"/>
                    <a:pt x="8806" y="10650"/>
                  </a:cubicBezTo>
                  <a:cubicBezTo>
                    <a:pt x="8842" y="10650"/>
                    <a:pt x="8868" y="10645"/>
                    <a:pt x="8880" y="10634"/>
                  </a:cubicBezTo>
                  <a:cubicBezTo>
                    <a:pt x="8964" y="10549"/>
                    <a:pt x="9385" y="9977"/>
                    <a:pt x="9570" y="9859"/>
                  </a:cubicBezTo>
                  <a:cubicBezTo>
                    <a:pt x="9773" y="9741"/>
                    <a:pt x="10329" y="9859"/>
                    <a:pt x="10564" y="9724"/>
                  </a:cubicBezTo>
                  <a:cubicBezTo>
                    <a:pt x="10783" y="9572"/>
                    <a:pt x="12064" y="8039"/>
                    <a:pt x="12249" y="7904"/>
                  </a:cubicBezTo>
                  <a:cubicBezTo>
                    <a:pt x="12418" y="7769"/>
                    <a:pt x="12266" y="7466"/>
                    <a:pt x="12098" y="7331"/>
                  </a:cubicBezTo>
                  <a:cubicBezTo>
                    <a:pt x="12045" y="7289"/>
                    <a:pt x="11941" y="7275"/>
                    <a:pt x="11816" y="7275"/>
                  </a:cubicBezTo>
                  <a:cubicBezTo>
                    <a:pt x="11564" y="7275"/>
                    <a:pt x="11228" y="7333"/>
                    <a:pt x="11059" y="7333"/>
                  </a:cubicBezTo>
                  <a:cubicBezTo>
                    <a:pt x="11044" y="7333"/>
                    <a:pt x="11031" y="7332"/>
                    <a:pt x="11019" y="7331"/>
                  </a:cubicBezTo>
                  <a:cubicBezTo>
                    <a:pt x="10918" y="7323"/>
                    <a:pt x="10817" y="7319"/>
                    <a:pt x="10718" y="7319"/>
                  </a:cubicBezTo>
                  <a:cubicBezTo>
                    <a:pt x="10619" y="7319"/>
                    <a:pt x="10522" y="7323"/>
                    <a:pt x="10430" y="7331"/>
                  </a:cubicBezTo>
                  <a:cubicBezTo>
                    <a:pt x="10312" y="7331"/>
                    <a:pt x="10312" y="7904"/>
                    <a:pt x="10008" y="7955"/>
                  </a:cubicBezTo>
                  <a:cubicBezTo>
                    <a:pt x="9898" y="7972"/>
                    <a:pt x="9775" y="7982"/>
                    <a:pt x="9658" y="7982"/>
                  </a:cubicBezTo>
                  <a:cubicBezTo>
                    <a:pt x="9436" y="7982"/>
                    <a:pt x="9232" y="7948"/>
                    <a:pt x="9166" y="7870"/>
                  </a:cubicBezTo>
                  <a:cubicBezTo>
                    <a:pt x="9062" y="7766"/>
                    <a:pt x="8719" y="7556"/>
                    <a:pt x="8502" y="7556"/>
                  </a:cubicBezTo>
                  <a:cubicBezTo>
                    <a:pt x="8474" y="7556"/>
                    <a:pt x="8448" y="7559"/>
                    <a:pt x="8425" y="7567"/>
                  </a:cubicBezTo>
                  <a:cubicBezTo>
                    <a:pt x="8241" y="7617"/>
                    <a:pt x="7460" y="8679"/>
                    <a:pt x="7365" y="8679"/>
                  </a:cubicBezTo>
                  <a:cubicBezTo>
                    <a:pt x="7365" y="8679"/>
                    <a:pt x="7364" y="8679"/>
                    <a:pt x="7363" y="8679"/>
                  </a:cubicBezTo>
                  <a:cubicBezTo>
                    <a:pt x="7279" y="8679"/>
                    <a:pt x="7498" y="9134"/>
                    <a:pt x="7397" y="9185"/>
                  </a:cubicBezTo>
                  <a:cubicBezTo>
                    <a:pt x="7090" y="9240"/>
                    <a:pt x="6783" y="9273"/>
                    <a:pt x="6485" y="9273"/>
                  </a:cubicBezTo>
                  <a:cubicBezTo>
                    <a:pt x="6424" y="9273"/>
                    <a:pt x="6363" y="9272"/>
                    <a:pt x="6302" y="9269"/>
                  </a:cubicBezTo>
                  <a:cubicBezTo>
                    <a:pt x="6133" y="9235"/>
                    <a:pt x="5931" y="8932"/>
                    <a:pt x="5830" y="8898"/>
                  </a:cubicBezTo>
                  <a:cubicBezTo>
                    <a:pt x="5712" y="8881"/>
                    <a:pt x="5931" y="8224"/>
                    <a:pt x="5881" y="8157"/>
                  </a:cubicBezTo>
                  <a:cubicBezTo>
                    <a:pt x="5830" y="8073"/>
                    <a:pt x="5156" y="7820"/>
                    <a:pt x="4870" y="7736"/>
                  </a:cubicBezTo>
                  <a:cubicBezTo>
                    <a:pt x="4600" y="7651"/>
                    <a:pt x="4448" y="7230"/>
                    <a:pt x="4448" y="6910"/>
                  </a:cubicBezTo>
                  <a:cubicBezTo>
                    <a:pt x="4448" y="6607"/>
                    <a:pt x="4145" y="6000"/>
                    <a:pt x="4229" y="5764"/>
                  </a:cubicBezTo>
                  <a:cubicBezTo>
                    <a:pt x="4432" y="5259"/>
                    <a:pt x="4701" y="4787"/>
                    <a:pt x="5004" y="4332"/>
                  </a:cubicBezTo>
                  <a:cubicBezTo>
                    <a:pt x="5233" y="4088"/>
                    <a:pt x="5586" y="3748"/>
                    <a:pt x="5851" y="3748"/>
                  </a:cubicBezTo>
                  <a:cubicBezTo>
                    <a:pt x="5879" y="3748"/>
                    <a:pt x="5906" y="3751"/>
                    <a:pt x="5931" y="3759"/>
                  </a:cubicBezTo>
                  <a:cubicBezTo>
                    <a:pt x="6188" y="3835"/>
                    <a:pt x="6486" y="4196"/>
                    <a:pt x="6800" y="4196"/>
                  </a:cubicBezTo>
                  <a:cubicBezTo>
                    <a:pt x="6836" y="4196"/>
                    <a:pt x="6872" y="4191"/>
                    <a:pt x="6908" y="4181"/>
                  </a:cubicBezTo>
                  <a:cubicBezTo>
                    <a:pt x="7279" y="4063"/>
                    <a:pt x="7751" y="3945"/>
                    <a:pt x="8003" y="3861"/>
                  </a:cubicBezTo>
                  <a:cubicBezTo>
                    <a:pt x="8210" y="3792"/>
                    <a:pt x="8382" y="3611"/>
                    <a:pt x="8549" y="3611"/>
                  </a:cubicBezTo>
                  <a:cubicBezTo>
                    <a:pt x="8586" y="3611"/>
                    <a:pt x="8623" y="3620"/>
                    <a:pt x="8661" y="3642"/>
                  </a:cubicBezTo>
                  <a:cubicBezTo>
                    <a:pt x="8834" y="3752"/>
                    <a:pt x="9110" y="4068"/>
                    <a:pt x="9351" y="4068"/>
                  </a:cubicBezTo>
                  <a:cubicBezTo>
                    <a:pt x="9368" y="4068"/>
                    <a:pt x="9385" y="4066"/>
                    <a:pt x="9402" y="4063"/>
                  </a:cubicBezTo>
                  <a:cubicBezTo>
                    <a:pt x="9655" y="4012"/>
                    <a:pt x="10025" y="3759"/>
                    <a:pt x="10227" y="3726"/>
                  </a:cubicBezTo>
                  <a:cubicBezTo>
                    <a:pt x="10257" y="3720"/>
                    <a:pt x="10327" y="3718"/>
                    <a:pt x="10426" y="3718"/>
                  </a:cubicBezTo>
                  <a:cubicBezTo>
                    <a:pt x="10958" y="3718"/>
                    <a:pt x="12327" y="3787"/>
                    <a:pt x="12654" y="3844"/>
                  </a:cubicBezTo>
                  <a:cubicBezTo>
                    <a:pt x="13041" y="3894"/>
                    <a:pt x="13378" y="4349"/>
                    <a:pt x="13799" y="4366"/>
                  </a:cubicBezTo>
                  <a:cubicBezTo>
                    <a:pt x="14322" y="4366"/>
                    <a:pt x="14827" y="4349"/>
                    <a:pt x="15349" y="4282"/>
                  </a:cubicBezTo>
                  <a:cubicBezTo>
                    <a:pt x="15653" y="4265"/>
                    <a:pt x="15821" y="4012"/>
                    <a:pt x="16209" y="3945"/>
                  </a:cubicBezTo>
                  <a:cubicBezTo>
                    <a:pt x="16613" y="3894"/>
                    <a:pt x="16950" y="3861"/>
                    <a:pt x="17472" y="3187"/>
                  </a:cubicBezTo>
                  <a:cubicBezTo>
                    <a:pt x="18011" y="2530"/>
                    <a:pt x="18534" y="2041"/>
                    <a:pt x="18685" y="1822"/>
                  </a:cubicBezTo>
                  <a:cubicBezTo>
                    <a:pt x="18820" y="1603"/>
                    <a:pt x="18702" y="1182"/>
                    <a:pt x="18820" y="1114"/>
                  </a:cubicBezTo>
                  <a:cubicBezTo>
                    <a:pt x="18938" y="1030"/>
                    <a:pt x="19191" y="1097"/>
                    <a:pt x="19275" y="946"/>
                  </a:cubicBezTo>
                  <a:cubicBezTo>
                    <a:pt x="19359" y="811"/>
                    <a:pt x="19410" y="339"/>
                    <a:pt x="19275" y="221"/>
                  </a:cubicBezTo>
                  <a:cubicBezTo>
                    <a:pt x="19123" y="120"/>
                    <a:pt x="18483" y="53"/>
                    <a:pt x="18348" y="2"/>
                  </a:cubicBezTo>
                  <a:cubicBezTo>
                    <a:pt x="18344" y="1"/>
                    <a:pt x="18340" y="0"/>
                    <a:pt x="183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4"/>
            <p:cNvSpPr/>
            <p:nvPr/>
          </p:nvSpPr>
          <p:spPr>
            <a:xfrm>
              <a:off x="273625" y="336175"/>
              <a:ext cx="57325" cy="35850"/>
            </a:xfrm>
            <a:custGeom>
              <a:avLst/>
              <a:gdLst/>
              <a:ahLst/>
              <a:cxnLst/>
              <a:rect l="l" t="t" r="r" b="b"/>
              <a:pathLst>
                <a:path w="2293" h="1434" extrusionOk="0">
                  <a:moveTo>
                    <a:pt x="739" y="1"/>
                  </a:moveTo>
                  <a:cubicBezTo>
                    <a:pt x="499" y="1"/>
                    <a:pt x="296" y="10"/>
                    <a:pt x="203" y="31"/>
                  </a:cubicBezTo>
                  <a:cubicBezTo>
                    <a:pt x="1" y="81"/>
                    <a:pt x="220" y="401"/>
                    <a:pt x="388" y="519"/>
                  </a:cubicBezTo>
                  <a:cubicBezTo>
                    <a:pt x="523" y="587"/>
                    <a:pt x="658" y="688"/>
                    <a:pt x="759" y="806"/>
                  </a:cubicBezTo>
                  <a:cubicBezTo>
                    <a:pt x="826" y="890"/>
                    <a:pt x="691" y="1042"/>
                    <a:pt x="759" y="1160"/>
                  </a:cubicBezTo>
                  <a:cubicBezTo>
                    <a:pt x="801" y="1210"/>
                    <a:pt x="885" y="1214"/>
                    <a:pt x="978" y="1214"/>
                  </a:cubicBezTo>
                  <a:cubicBezTo>
                    <a:pt x="996" y="1214"/>
                    <a:pt x="1015" y="1214"/>
                    <a:pt x="1034" y="1214"/>
                  </a:cubicBezTo>
                  <a:cubicBezTo>
                    <a:pt x="1110" y="1214"/>
                    <a:pt x="1187" y="1217"/>
                    <a:pt x="1247" y="1244"/>
                  </a:cubicBezTo>
                  <a:cubicBezTo>
                    <a:pt x="1360" y="1306"/>
                    <a:pt x="1491" y="1433"/>
                    <a:pt x="1695" y="1433"/>
                  </a:cubicBezTo>
                  <a:cubicBezTo>
                    <a:pt x="1766" y="1433"/>
                    <a:pt x="1847" y="1418"/>
                    <a:pt x="1938" y="1379"/>
                  </a:cubicBezTo>
                  <a:cubicBezTo>
                    <a:pt x="2292" y="1227"/>
                    <a:pt x="2174" y="233"/>
                    <a:pt x="2090" y="132"/>
                  </a:cubicBezTo>
                  <a:cubicBezTo>
                    <a:pt x="2020" y="50"/>
                    <a:pt x="1284" y="1"/>
                    <a:pt x="7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4"/>
            <p:cNvSpPr/>
            <p:nvPr/>
          </p:nvSpPr>
          <p:spPr>
            <a:xfrm>
              <a:off x="267300" y="377775"/>
              <a:ext cx="42575" cy="33325"/>
            </a:xfrm>
            <a:custGeom>
              <a:avLst/>
              <a:gdLst/>
              <a:ahLst/>
              <a:cxnLst/>
              <a:rect l="l" t="t" r="r" b="b"/>
              <a:pathLst>
                <a:path w="1703" h="1333" extrusionOk="0">
                  <a:moveTo>
                    <a:pt x="877" y="1"/>
                  </a:moveTo>
                  <a:cubicBezTo>
                    <a:pt x="798" y="1"/>
                    <a:pt x="737" y="10"/>
                    <a:pt x="709" y="35"/>
                  </a:cubicBezTo>
                  <a:cubicBezTo>
                    <a:pt x="523" y="170"/>
                    <a:pt x="1" y="1012"/>
                    <a:pt x="85" y="1113"/>
                  </a:cubicBezTo>
                  <a:cubicBezTo>
                    <a:pt x="271" y="1248"/>
                    <a:pt x="490" y="1315"/>
                    <a:pt x="709" y="1332"/>
                  </a:cubicBezTo>
                  <a:cubicBezTo>
                    <a:pt x="793" y="1298"/>
                    <a:pt x="1046" y="726"/>
                    <a:pt x="1163" y="692"/>
                  </a:cubicBezTo>
                  <a:cubicBezTo>
                    <a:pt x="1265" y="641"/>
                    <a:pt x="1703" y="203"/>
                    <a:pt x="1618" y="136"/>
                  </a:cubicBezTo>
                  <a:cubicBezTo>
                    <a:pt x="1542" y="97"/>
                    <a:pt x="1125" y="1"/>
                    <a:pt x="8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24"/>
            <p:cNvSpPr/>
            <p:nvPr/>
          </p:nvSpPr>
          <p:spPr>
            <a:xfrm>
              <a:off x="311125" y="380550"/>
              <a:ext cx="28650" cy="24650"/>
            </a:xfrm>
            <a:custGeom>
              <a:avLst/>
              <a:gdLst/>
              <a:ahLst/>
              <a:cxnLst/>
              <a:rect l="l" t="t" r="r" b="b"/>
              <a:pathLst>
                <a:path w="1146" h="986" extrusionOk="0">
                  <a:moveTo>
                    <a:pt x="678" y="0"/>
                  </a:moveTo>
                  <a:cubicBezTo>
                    <a:pt x="665" y="0"/>
                    <a:pt x="652" y="3"/>
                    <a:pt x="640" y="8"/>
                  </a:cubicBezTo>
                  <a:cubicBezTo>
                    <a:pt x="472" y="109"/>
                    <a:pt x="0" y="463"/>
                    <a:pt x="84" y="564"/>
                  </a:cubicBezTo>
                  <a:cubicBezTo>
                    <a:pt x="167" y="663"/>
                    <a:pt x="489" y="986"/>
                    <a:pt x="630" y="986"/>
                  </a:cubicBezTo>
                  <a:cubicBezTo>
                    <a:pt x="634" y="986"/>
                    <a:pt x="637" y="986"/>
                    <a:pt x="640" y="985"/>
                  </a:cubicBezTo>
                  <a:cubicBezTo>
                    <a:pt x="758" y="968"/>
                    <a:pt x="1146" y="665"/>
                    <a:pt x="1078" y="497"/>
                  </a:cubicBezTo>
                  <a:cubicBezTo>
                    <a:pt x="1032" y="341"/>
                    <a:pt x="828" y="0"/>
                    <a:pt x="6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4"/>
            <p:cNvSpPr/>
            <p:nvPr/>
          </p:nvSpPr>
          <p:spPr>
            <a:xfrm>
              <a:off x="288800" y="579275"/>
              <a:ext cx="24025" cy="21600"/>
            </a:xfrm>
            <a:custGeom>
              <a:avLst/>
              <a:gdLst/>
              <a:ahLst/>
              <a:cxnLst/>
              <a:rect l="l" t="t" r="r" b="b"/>
              <a:pathLst>
                <a:path w="961" h="864" extrusionOk="0">
                  <a:moveTo>
                    <a:pt x="510" y="0"/>
                  </a:moveTo>
                  <a:cubicBezTo>
                    <a:pt x="423" y="0"/>
                    <a:pt x="337" y="4"/>
                    <a:pt x="253" y="11"/>
                  </a:cubicBezTo>
                  <a:cubicBezTo>
                    <a:pt x="84" y="79"/>
                    <a:pt x="0" y="685"/>
                    <a:pt x="152" y="820"/>
                  </a:cubicBezTo>
                  <a:cubicBezTo>
                    <a:pt x="186" y="851"/>
                    <a:pt x="238" y="863"/>
                    <a:pt x="299" y="863"/>
                  </a:cubicBezTo>
                  <a:cubicBezTo>
                    <a:pt x="509" y="863"/>
                    <a:pt x="824" y="717"/>
                    <a:pt x="876" y="652"/>
                  </a:cubicBezTo>
                  <a:cubicBezTo>
                    <a:pt x="961" y="584"/>
                    <a:pt x="961" y="62"/>
                    <a:pt x="876" y="28"/>
                  </a:cubicBezTo>
                  <a:cubicBezTo>
                    <a:pt x="758" y="9"/>
                    <a:pt x="634" y="0"/>
                    <a:pt x="5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4"/>
            <p:cNvSpPr/>
            <p:nvPr/>
          </p:nvSpPr>
          <p:spPr>
            <a:xfrm>
              <a:off x="255950" y="612400"/>
              <a:ext cx="54775" cy="94425"/>
            </a:xfrm>
            <a:custGeom>
              <a:avLst/>
              <a:gdLst/>
              <a:ahLst/>
              <a:cxnLst/>
              <a:rect l="l" t="t" r="r" b="b"/>
              <a:pathLst>
                <a:path w="2191" h="3777" extrusionOk="0">
                  <a:moveTo>
                    <a:pt x="1382" y="1"/>
                  </a:moveTo>
                  <a:cubicBezTo>
                    <a:pt x="1281" y="51"/>
                    <a:pt x="893" y="910"/>
                    <a:pt x="792" y="1012"/>
                  </a:cubicBezTo>
                  <a:cubicBezTo>
                    <a:pt x="708" y="1096"/>
                    <a:pt x="910" y="1568"/>
                    <a:pt x="944" y="1753"/>
                  </a:cubicBezTo>
                  <a:cubicBezTo>
                    <a:pt x="977" y="1938"/>
                    <a:pt x="910" y="2359"/>
                    <a:pt x="775" y="2461"/>
                  </a:cubicBezTo>
                  <a:cubicBezTo>
                    <a:pt x="623" y="2578"/>
                    <a:pt x="135" y="2831"/>
                    <a:pt x="67" y="2932"/>
                  </a:cubicBezTo>
                  <a:cubicBezTo>
                    <a:pt x="0" y="3017"/>
                    <a:pt x="101" y="3471"/>
                    <a:pt x="135" y="3556"/>
                  </a:cubicBezTo>
                  <a:cubicBezTo>
                    <a:pt x="185" y="3657"/>
                    <a:pt x="556" y="3741"/>
                    <a:pt x="708" y="3775"/>
                  </a:cubicBezTo>
                  <a:cubicBezTo>
                    <a:pt x="720" y="3776"/>
                    <a:pt x="734" y="3777"/>
                    <a:pt x="748" y="3777"/>
                  </a:cubicBezTo>
                  <a:cubicBezTo>
                    <a:pt x="900" y="3777"/>
                    <a:pt x="1113" y="3694"/>
                    <a:pt x="1129" y="3556"/>
                  </a:cubicBezTo>
                  <a:cubicBezTo>
                    <a:pt x="1163" y="3421"/>
                    <a:pt x="1011" y="3000"/>
                    <a:pt x="1129" y="2949"/>
                  </a:cubicBezTo>
                  <a:cubicBezTo>
                    <a:pt x="1163" y="2932"/>
                    <a:pt x="1215" y="2927"/>
                    <a:pt x="1277" y="2927"/>
                  </a:cubicBezTo>
                  <a:cubicBezTo>
                    <a:pt x="1380" y="2927"/>
                    <a:pt x="1509" y="2942"/>
                    <a:pt x="1618" y="2942"/>
                  </a:cubicBezTo>
                  <a:cubicBezTo>
                    <a:pt x="1705" y="2942"/>
                    <a:pt x="1780" y="2932"/>
                    <a:pt x="1820" y="2899"/>
                  </a:cubicBezTo>
                  <a:cubicBezTo>
                    <a:pt x="1938" y="2781"/>
                    <a:pt x="1971" y="2343"/>
                    <a:pt x="1988" y="2258"/>
                  </a:cubicBezTo>
                  <a:cubicBezTo>
                    <a:pt x="2022" y="2174"/>
                    <a:pt x="1365" y="2225"/>
                    <a:pt x="1398" y="2107"/>
                  </a:cubicBezTo>
                  <a:cubicBezTo>
                    <a:pt x="1415" y="2006"/>
                    <a:pt x="1331" y="1534"/>
                    <a:pt x="1398" y="1416"/>
                  </a:cubicBezTo>
                  <a:cubicBezTo>
                    <a:pt x="1449" y="1315"/>
                    <a:pt x="2106" y="843"/>
                    <a:pt x="2140" y="725"/>
                  </a:cubicBezTo>
                  <a:cubicBezTo>
                    <a:pt x="2190" y="624"/>
                    <a:pt x="1382" y="1"/>
                    <a:pt x="13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4"/>
            <p:cNvSpPr/>
            <p:nvPr/>
          </p:nvSpPr>
          <p:spPr>
            <a:xfrm>
              <a:off x="226450" y="625450"/>
              <a:ext cx="42575" cy="55875"/>
            </a:xfrm>
            <a:custGeom>
              <a:avLst/>
              <a:gdLst/>
              <a:ahLst/>
              <a:cxnLst/>
              <a:rect l="l" t="t" r="r" b="b"/>
              <a:pathLst>
                <a:path w="1703" h="2235" extrusionOk="0">
                  <a:moveTo>
                    <a:pt x="1466" y="1"/>
                  </a:moveTo>
                  <a:cubicBezTo>
                    <a:pt x="1062" y="119"/>
                    <a:pt x="675" y="304"/>
                    <a:pt x="321" y="540"/>
                  </a:cubicBezTo>
                  <a:cubicBezTo>
                    <a:pt x="253" y="658"/>
                    <a:pt x="405" y="1281"/>
                    <a:pt x="371" y="1366"/>
                  </a:cubicBezTo>
                  <a:cubicBezTo>
                    <a:pt x="321" y="1433"/>
                    <a:pt x="1" y="2056"/>
                    <a:pt x="85" y="2090"/>
                  </a:cubicBezTo>
                  <a:cubicBezTo>
                    <a:pt x="93" y="2094"/>
                    <a:pt x="104" y="2095"/>
                    <a:pt x="115" y="2095"/>
                  </a:cubicBezTo>
                  <a:cubicBezTo>
                    <a:pt x="221" y="2095"/>
                    <a:pt x="445" y="1972"/>
                    <a:pt x="506" y="1972"/>
                  </a:cubicBezTo>
                  <a:cubicBezTo>
                    <a:pt x="567" y="1972"/>
                    <a:pt x="738" y="2234"/>
                    <a:pt x="908" y="2234"/>
                  </a:cubicBezTo>
                  <a:cubicBezTo>
                    <a:pt x="926" y="2234"/>
                    <a:pt x="943" y="2231"/>
                    <a:pt x="961" y="2225"/>
                  </a:cubicBezTo>
                  <a:cubicBezTo>
                    <a:pt x="1146" y="2141"/>
                    <a:pt x="1096" y="1467"/>
                    <a:pt x="1231" y="1366"/>
                  </a:cubicBezTo>
                  <a:cubicBezTo>
                    <a:pt x="1349" y="1248"/>
                    <a:pt x="1551" y="1214"/>
                    <a:pt x="1635" y="1130"/>
                  </a:cubicBezTo>
                  <a:cubicBezTo>
                    <a:pt x="1702" y="1029"/>
                    <a:pt x="1584" y="1"/>
                    <a:pt x="1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4"/>
            <p:cNvSpPr/>
            <p:nvPr/>
          </p:nvSpPr>
          <p:spPr>
            <a:xfrm>
              <a:off x="324175" y="667450"/>
              <a:ext cx="15950" cy="14575"/>
            </a:xfrm>
            <a:custGeom>
              <a:avLst/>
              <a:gdLst/>
              <a:ahLst/>
              <a:cxnLst/>
              <a:rect l="l" t="t" r="r" b="b"/>
              <a:pathLst>
                <a:path w="638" h="583" extrusionOk="0">
                  <a:moveTo>
                    <a:pt x="170" y="1"/>
                  </a:moveTo>
                  <a:cubicBezTo>
                    <a:pt x="164" y="1"/>
                    <a:pt x="157" y="2"/>
                    <a:pt x="152" y="6"/>
                  </a:cubicBezTo>
                  <a:cubicBezTo>
                    <a:pt x="0" y="124"/>
                    <a:pt x="0" y="478"/>
                    <a:pt x="0" y="545"/>
                  </a:cubicBezTo>
                  <a:cubicBezTo>
                    <a:pt x="0" y="573"/>
                    <a:pt x="55" y="582"/>
                    <a:pt x="130" y="582"/>
                  </a:cubicBezTo>
                  <a:cubicBezTo>
                    <a:pt x="281" y="582"/>
                    <a:pt x="517" y="545"/>
                    <a:pt x="573" y="545"/>
                  </a:cubicBezTo>
                  <a:cubicBezTo>
                    <a:pt x="637" y="545"/>
                    <a:pt x="293" y="1"/>
                    <a:pt x="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24"/>
            <p:cNvSpPr/>
            <p:nvPr/>
          </p:nvSpPr>
          <p:spPr>
            <a:xfrm>
              <a:off x="198225" y="659575"/>
              <a:ext cx="22775" cy="34150"/>
            </a:xfrm>
            <a:custGeom>
              <a:avLst/>
              <a:gdLst/>
              <a:ahLst/>
              <a:cxnLst/>
              <a:rect l="l" t="t" r="r" b="b"/>
              <a:pathLst>
                <a:path w="911" h="1366" extrusionOk="0">
                  <a:moveTo>
                    <a:pt x="661" y="0"/>
                  </a:moveTo>
                  <a:cubicBezTo>
                    <a:pt x="660" y="0"/>
                    <a:pt x="659" y="1"/>
                    <a:pt x="658" y="1"/>
                  </a:cubicBezTo>
                  <a:cubicBezTo>
                    <a:pt x="489" y="18"/>
                    <a:pt x="321" y="287"/>
                    <a:pt x="203" y="304"/>
                  </a:cubicBezTo>
                  <a:cubicBezTo>
                    <a:pt x="68" y="388"/>
                    <a:pt x="1" y="574"/>
                    <a:pt x="34" y="725"/>
                  </a:cubicBezTo>
                  <a:cubicBezTo>
                    <a:pt x="117" y="841"/>
                    <a:pt x="576" y="1366"/>
                    <a:pt x="654" y="1366"/>
                  </a:cubicBezTo>
                  <a:cubicBezTo>
                    <a:pt x="656" y="1366"/>
                    <a:pt x="657" y="1366"/>
                    <a:pt x="658" y="1365"/>
                  </a:cubicBezTo>
                  <a:cubicBezTo>
                    <a:pt x="759" y="1315"/>
                    <a:pt x="843" y="1214"/>
                    <a:pt x="877" y="1096"/>
                  </a:cubicBezTo>
                  <a:cubicBezTo>
                    <a:pt x="910" y="996"/>
                    <a:pt x="778" y="0"/>
                    <a:pt x="6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24"/>
            <p:cNvSpPr/>
            <p:nvPr/>
          </p:nvSpPr>
          <p:spPr>
            <a:xfrm>
              <a:off x="96750" y="717550"/>
              <a:ext cx="21900" cy="50725"/>
            </a:xfrm>
            <a:custGeom>
              <a:avLst/>
              <a:gdLst/>
              <a:ahLst/>
              <a:cxnLst/>
              <a:rect l="l" t="t" r="r" b="b"/>
              <a:pathLst>
                <a:path w="876" h="2029" extrusionOk="0">
                  <a:moveTo>
                    <a:pt x="414" y="1"/>
                  </a:moveTo>
                  <a:cubicBezTo>
                    <a:pt x="317" y="1"/>
                    <a:pt x="231" y="25"/>
                    <a:pt x="201" y="91"/>
                  </a:cubicBezTo>
                  <a:cubicBezTo>
                    <a:pt x="0" y="460"/>
                    <a:pt x="183" y="2029"/>
                    <a:pt x="268" y="2029"/>
                  </a:cubicBezTo>
                  <a:cubicBezTo>
                    <a:pt x="268" y="2029"/>
                    <a:pt x="268" y="2029"/>
                    <a:pt x="269" y="2029"/>
                  </a:cubicBezTo>
                  <a:cubicBezTo>
                    <a:pt x="370" y="2012"/>
                    <a:pt x="387" y="1523"/>
                    <a:pt x="421" y="1489"/>
                  </a:cubicBezTo>
                  <a:cubicBezTo>
                    <a:pt x="572" y="1388"/>
                    <a:pt x="673" y="1270"/>
                    <a:pt x="757" y="1119"/>
                  </a:cubicBezTo>
                  <a:cubicBezTo>
                    <a:pt x="859" y="900"/>
                    <a:pt x="875" y="158"/>
                    <a:pt x="757" y="91"/>
                  </a:cubicBezTo>
                  <a:cubicBezTo>
                    <a:pt x="691" y="43"/>
                    <a:pt x="542" y="1"/>
                    <a:pt x="4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4"/>
            <p:cNvSpPr/>
            <p:nvPr/>
          </p:nvSpPr>
          <p:spPr>
            <a:xfrm>
              <a:off x="378500" y="411400"/>
              <a:ext cx="78375" cy="36225"/>
            </a:xfrm>
            <a:custGeom>
              <a:avLst/>
              <a:gdLst/>
              <a:ahLst/>
              <a:cxnLst/>
              <a:rect l="l" t="t" r="r" b="b"/>
              <a:pathLst>
                <a:path w="3135" h="1449" extrusionOk="0">
                  <a:moveTo>
                    <a:pt x="667" y="1"/>
                  </a:moveTo>
                  <a:cubicBezTo>
                    <a:pt x="465" y="1"/>
                    <a:pt x="181" y="213"/>
                    <a:pt x="102" y="307"/>
                  </a:cubicBezTo>
                  <a:cubicBezTo>
                    <a:pt x="1" y="408"/>
                    <a:pt x="119" y="1436"/>
                    <a:pt x="220" y="1436"/>
                  </a:cubicBezTo>
                  <a:cubicBezTo>
                    <a:pt x="363" y="1444"/>
                    <a:pt x="506" y="1449"/>
                    <a:pt x="647" y="1449"/>
                  </a:cubicBezTo>
                  <a:cubicBezTo>
                    <a:pt x="789" y="1449"/>
                    <a:pt x="928" y="1444"/>
                    <a:pt x="1062" y="1436"/>
                  </a:cubicBezTo>
                  <a:cubicBezTo>
                    <a:pt x="1281" y="1369"/>
                    <a:pt x="1568" y="1116"/>
                    <a:pt x="1736" y="1082"/>
                  </a:cubicBezTo>
                  <a:cubicBezTo>
                    <a:pt x="2141" y="1015"/>
                    <a:pt x="2528" y="914"/>
                    <a:pt x="2916" y="813"/>
                  </a:cubicBezTo>
                  <a:cubicBezTo>
                    <a:pt x="3067" y="695"/>
                    <a:pt x="3135" y="493"/>
                    <a:pt x="3067" y="307"/>
                  </a:cubicBezTo>
                  <a:cubicBezTo>
                    <a:pt x="3042" y="264"/>
                    <a:pt x="2992" y="247"/>
                    <a:pt x="2928" y="247"/>
                  </a:cubicBezTo>
                  <a:cubicBezTo>
                    <a:pt x="2700" y="247"/>
                    <a:pt x="2286" y="459"/>
                    <a:pt x="2105" y="459"/>
                  </a:cubicBezTo>
                  <a:cubicBezTo>
                    <a:pt x="2100" y="459"/>
                    <a:pt x="2095" y="459"/>
                    <a:pt x="2090" y="459"/>
                  </a:cubicBezTo>
                  <a:cubicBezTo>
                    <a:pt x="1854" y="442"/>
                    <a:pt x="1602" y="425"/>
                    <a:pt x="1366" y="375"/>
                  </a:cubicBezTo>
                  <a:cubicBezTo>
                    <a:pt x="1248" y="341"/>
                    <a:pt x="911" y="21"/>
                    <a:pt x="709" y="4"/>
                  </a:cubicBezTo>
                  <a:cubicBezTo>
                    <a:pt x="695" y="2"/>
                    <a:pt x="681" y="1"/>
                    <a:pt x="6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4"/>
            <p:cNvSpPr/>
            <p:nvPr/>
          </p:nvSpPr>
          <p:spPr>
            <a:xfrm>
              <a:off x="464850" y="422375"/>
              <a:ext cx="69125" cy="18200"/>
            </a:xfrm>
            <a:custGeom>
              <a:avLst/>
              <a:gdLst/>
              <a:ahLst/>
              <a:cxnLst/>
              <a:rect l="l" t="t" r="r" b="b"/>
              <a:pathLst>
                <a:path w="2765" h="728" extrusionOk="0">
                  <a:moveTo>
                    <a:pt x="601" y="1"/>
                  </a:moveTo>
                  <a:cubicBezTo>
                    <a:pt x="432" y="1"/>
                    <a:pt x="264" y="17"/>
                    <a:pt x="102" y="54"/>
                  </a:cubicBezTo>
                  <a:cubicBezTo>
                    <a:pt x="18" y="70"/>
                    <a:pt x="1" y="610"/>
                    <a:pt x="102" y="643"/>
                  </a:cubicBezTo>
                  <a:cubicBezTo>
                    <a:pt x="211" y="669"/>
                    <a:pt x="329" y="681"/>
                    <a:pt x="449" y="681"/>
                  </a:cubicBezTo>
                  <a:cubicBezTo>
                    <a:pt x="570" y="681"/>
                    <a:pt x="692" y="669"/>
                    <a:pt x="810" y="643"/>
                  </a:cubicBezTo>
                  <a:cubicBezTo>
                    <a:pt x="836" y="635"/>
                    <a:pt x="861" y="632"/>
                    <a:pt x="884" y="632"/>
                  </a:cubicBezTo>
                  <a:cubicBezTo>
                    <a:pt x="1006" y="632"/>
                    <a:pt x="1086" y="727"/>
                    <a:pt x="1214" y="727"/>
                  </a:cubicBezTo>
                  <a:cubicBezTo>
                    <a:pt x="1433" y="677"/>
                    <a:pt x="1635" y="576"/>
                    <a:pt x="1821" y="475"/>
                  </a:cubicBezTo>
                  <a:cubicBezTo>
                    <a:pt x="1972" y="391"/>
                    <a:pt x="2562" y="475"/>
                    <a:pt x="2663" y="374"/>
                  </a:cubicBezTo>
                  <a:cubicBezTo>
                    <a:pt x="2764" y="273"/>
                    <a:pt x="2663" y="54"/>
                    <a:pt x="2427" y="37"/>
                  </a:cubicBezTo>
                  <a:cubicBezTo>
                    <a:pt x="2389" y="34"/>
                    <a:pt x="2335" y="33"/>
                    <a:pt x="2270" y="33"/>
                  </a:cubicBezTo>
                  <a:cubicBezTo>
                    <a:pt x="2016" y="33"/>
                    <a:pt x="1596" y="49"/>
                    <a:pt x="1313" y="49"/>
                  </a:cubicBezTo>
                  <a:cubicBezTo>
                    <a:pt x="1188" y="49"/>
                    <a:pt x="1090" y="46"/>
                    <a:pt x="1045" y="37"/>
                  </a:cubicBezTo>
                  <a:cubicBezTo>
                    <a:pt x="897" y="13"/>
                    <a:pt x="748" y="1"/>
                    <a:pt x="6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4"/>
            <p:cNvSpPr/>
            <p:nvPr/>
          </p:nvSpPr>
          <p:spPr>
            <a:xfrm>
              <a:off x="494350" y="445175"/>
              <a:ext cx="22775" cy="28450"/>
            </a:xfrm>
            <a:custGeom>
              <a:avLst/>
              <a:gdLst/>
              <a:ahLst/>
              <a:cxnLst/>
              <a:rect l="l" t="t" r="r" b="b"/>
              <a:pathLst>
                <a:path w="911" h="1138" extrusionOk="0">
                  <a:moveTo>
                    <a:pt x="601" y="0"/>
                  </a:moveTo>
                  <a:cubicBezTo>
                    <a:pt x="456" y="0"/>
                    <a:pt x="186" y="102"/>
                    <a:pt x="186" y="102"/>
                  </a:cubicBezTo>
                  <a:cubicBezTo>
                    <a:pt x="0" y="186"/>
                    <a:pt x="51" y="759"/>
                    <a:pt x="68" y="810"/>
                  </a:cubicBezTo>
                  <a:cubicBezTo>
                    <a:pt x="219" y="927"/>
                    <a:pt x="371" y="1029"/>
                    <a:pt x="539" y="1113"/>
                  </a:cubicBezTo>
                  <a:cubicBezTo>
                    <a:pt x="571" y="1130"/>
                    <a:pt x="603" y="1138"/>
                    <a:pt x="636" y="1138"/>
                  </a:cubicBezTo>
                  <a:cubicBezTo>
                    <a:pt x="761" y="1138"/>
                    <a:pt x="883" y="1028"/>
                    <a:pt x="910" y="961"/>
                  </a:cubicBezTo>
                  <a:cubicBezTo>
                    <a:pt x="893" y="624"/>
                    <a:pt x="809" y="321"/>
                    <a:pt x="674" y="18"/>
                  </a:cubicBezTo>
                  <a:cubicBezTo>
                    <a:pt x="659" y="5"/>
                    <a:pt x="633" y="0"/>
                    <a:pt x="6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4"/>
            <p:cNvSpPr/>
            <p:nvPr/>
          </p:nvSpPr>
          <p:spPr>
            <a:xfrm>
              <a:off x="604700" y="389750"/>
              <a:ext cx="63200" cy="33625"/>
            </a:xfrm>
            <a:custGeom>
              <a:avLst/>
              <a:gdLst/>
              <a:ahLst/>
              <a:cxnLst/>
              <a:rect l="l" t="t" r="r" b="b"/>
              <a:pathLst>
                <a:path w="2528" h="1345" extrusionOk="0">
                  <a:moveTo>
                    <a:pt x="960" y="0"/>
                  </a:moveTo>
                  <a:cubicBezTo>
                    <a:pt x="935" y="0"/>
                    <a:pt x="913" y="4"/>
                    <a:pt x="894" y="11"/>
                  </a:cubicBezTo>
                  <a:cubicBezTo>
                    <a:pt x="573" y="162"/>
                    <a:pt x="304" y="364"/>
                    <a:pt x="85" y="617"/>
                  </a:cubicBezTo>
                  <a:cubicBezTo>
                    <a:pt x="1" y="836"/>
                    <a:pt x="68" y="1072"/>
                    <a:pt x="270" y="1190"/>
                  </a:cubicBezTo>
                  <a:cubicBezTo>
                    <a:pt x="396" y="1253"/>
                    <a:pt x="616" y="1344"/>
                    <a:pt x="817" y="1344"/>
                  </a:cubicBezTo>
                  <a:cubicBezTo>
                    <a:pt x="886" y="1344"/>
                    <a:pt x="952" y="1334"/>
                    <a:pt x="1011" y="1308"/>
                  </a:cubicBezTo>
                  <a:cubicBezTo>
                    <a:pt x="1348" y="1207"/>
                    <a:pt x="1702" y="1140"/>
                    <a:pt x="2039" y="1123"/>
                  </a:cubicBezTo>
                  <a:cubicBezTo>
                    <a:pt x="2157" y="1106"/>
                    <a:pt x="2528" y="904"/>
                    <a:pt x="2494" y="870"/>
                  </a:cubicBezTo>
                  <a:cubicBezTo>
                    <a:pt x="2462" y="822"/>
                    <a:pt x="1358" y="0"/>
                    <a:pt x="9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4"/>
            <p:cNvSpPr/>
            <p:nvPr/>
          </p:nvSpPr>
          <p:spPr>
            <a:xfrm>
              <a:off x="603450" y="373750"/>
              <a:ext cx="26850" cy="13825"/>
            </a:xfrm>
            <a:custGeom>
              <a:avLst/>
              <a:gdLst/>
              <a:ahLst/>
              <a:cxnLst/>
              <a:rect l="l" t="t" r="r" b="b"/>
              <a:pathLst>
                <a:path w="1074" h="553" extrusionOk="0">
                  <a:moveTo>
                    <a:pt x="834" y="0"/>
                  </a:moveTo>
                  <a:cubicBezTo>
                    <a:pt x="676" y="0"/>
                    <a:pt x="462" y="40"/>
                    <a:pt x="337" y="61"/>
                  </a:cubicBezTo>
                  <a:cubicBezTo>
                    <a:pt x="185" y="95"/>
                    <a:pt x="0" y="516"/>
                    <a:pt x="84" y="550"/>
                  </a:cubicBezTo>
                  <a:cubicBezTo>
                    <a:pt x="90" y="551"/>
                    <a:pt x="96" y="552"/>
                    <a:pt x="103" y="552"/>
                  </a:cubicBezTo>
                  <a:cubicBezTo>
                    <a:pt x="230" y="552"/>
                    <a:pt x="639" y="296"/>
                    <a:pt x="765" y="296"/>
                  </a:cubicBezTo>
                  <a:cubicBezTo>
                    <a:pt x="768" y="296"/>
                    <a:pt x="772" y="296"/>
                    <a:pt x="775" y="297"/>
                  </a:cubicBezTo>
                  <a:cubicBezTo>
                    <a:pt x="785" y="300"/>
                    <a:pt x="795" y="302"/>
                    <a:pt x="807" y="302"/>
                  </a:cubicBezTo>
                  <a:cubicBezTo>
                    <a:pt x="913" y="302"/>
                    <a:pt x="1073" y="168"/>
                    <a:pt x="1028" y="61"/>
                  </a:cubicBezTo>
                  <a:cubicBezTo>
                    <a:pt x="1008" y="16"/>
                    <a:pt x="932" y="0"/>
                    <a:pt x="8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4"/>
            <p:cNvSpPr/>
            <p:nvPr/>
          </p:nvSpPr>
          <p:spPr>
            <a:xfrm>
              <a:off x="612700" y="177550"/>
              <a:ext cx="106175" cy="184125"/>
            </a:xfrm>
            <a:custGeom>
              <a:avLst/>
              <a:gdLst/>
              <a:ahLst/>
              <a:cxnLst/>
              <a:rect l="l" t="t" r="r" b="b"/>
              <a:pathLst>
                <a:path w="4247" h="7365" extrusionOk="0">
                  <a:moveTo>
                    <a:pt x="3257" y="1"/>
                  </a:moveTo>
                  <a:cubicBezTo>
                    <a:pt x="3233" y="1"/>
                    <a:pt x="3209" y="3"/>
                    <a:pt x="3185" y="7"/>
                  </a:cubicBezTo>
                  <a:cubicBezTo>
                    <a:pt x="2983" y="74"/>
                    <a:pt x="2747" y="361"/>
                    <a:pt x="2511" y="529"/>
                  </a:cubicBezTo>
                  <a:cubicBezTo>
                    <a:pt x="2275" y="698"/>
                    <a:pt x="1989" y="748"/>
                    <a:pt x="1854" y="900"/>
                  </a:cubicBezTo>
                  <a:cubicBezTo>
                    <a:pt x="1719" y="1069"/>
                    <a:pt x="2191" y="1271"/>
                    <a:pt x="2039" y="1372"/>
                  </a:cubicBezTo>
                  <a:cubicBezTo>
                    <a:pt x="1803" y="1540"/>
                    <a:pt x="1416" y="1540"/>
                    <a:pt x="1214" y="1675"/>
                  </a:cubicBezTo>
                  <a:cubicBezTo>
                    <a:pt x="1028" y="1810"/>
                    <a:pt x="1130" y="2181"/>
                    <a:pt x="944" y="2282"/>
                  </a:cubicBezTo>
                  <a:cubicBezTo>
                    <a:pt x="916" y="2296"/>
                    <a:pt x="886" y="2301"/>
                    <a:pt x="856" y="2301"/>
                  </a:cubicBezTo>
                  <a:cubicBezTo>
                    <a:pt x="741" y="2301"/>
                    <a:pt x="617" y="2221"/>
                    <a:pt x="527" y="2221"/>
                  </a:cubicBezTo>
                  <a:cubicBezTo>
                    <a:pt x="499" y="2221"/>
                    <a:pt x="475" y="2228"/>
                    <a:pt x="456" y="2248"/>
                  </a:cubicBezTo>
                  <a:cubicBezTo>
                    <a:pt x="287" y="2551"/>
                    <a:pt x="152" y="2871"/>
                    <a:pt x="34" y="3208"/>
                  </a:cubicBezTo>
                  <a:cubicBezTo>
                    <a:pt x="1" y="3360"/>
                    <a:pt x="489" y="3528"/>
                    <a:pt x="557" y="3680"/>
                  </a:cubicBezTo>
                  <a:cubicBezTo>
                    <a:pt x="641" y="3815"/>
                    <a:pt x="557" y="4657"/>
                    <a:pt x="557" y="4876"/>
                  </a:cubicBezTo>
                  <a:cubicBezTo>
                    <a:pt x="557" y="5078"/>
                    <a:pt x="590" y="5500"/>
                    <a:pt x="776" y="5584"/>
                  </a:cubicBezTo>
                  <a:cubicBezTo>
                    <a:pt x="995" y="5702"/>
                    <a:pt x="1180" y="5870"/>
                    <a:pt x="1332" y="6073"/>
                  </a:cubicBezTo>
                  <a:cubicBezTo>
                    <a:pt x="1433" y="6190"/>
                    <a:pt x="1450" y="6746"/>
                    <a:pt x="1467" y="6965"/>
                  </a:cubicBezTo>
                  <a:cubicBezTo>
                    <a:pt x="1499" y="7160"/>
                    <a:pt x="1905" y="7354"/>
                    <a:pt x="2056" y="7354"/>
                  </a:cubicBezTo>
                  <a:cubicBezTo>
                    <a:pt x="2062" y="7354"/>
                    <a:pt x="2068" y="7354"/>
                    <a:pt x="2073" y="7353"/>
                  </a:cubicBezTo>
                  <a:cubicBezTo>
                    <a:pt x="2093" y="7350"/>
                    <a:pt x="2121" y="7349"/>
                    <a:pt x="2154" y="7349"/>
                  </a:cubicBezTo>
                  <a:cubicBezTo>
                    <a:pt x="2284" y="7349"/>
                    <a:pt x="2496" y="7365"/>
                    <a:pt x="2651" y="7365"/>
                  </a:cubicBezTo>
                  <a:cubicBezTo>
                    <a:pt x="2721" y="7365"/>
                    <a:pt x="2779" y="7362"/>
                    <a:pt x="2814" y="7353"/>
                  </a:cubicBezTo>
                  <a:cubicBezTo>
                    <a:pt x="2966" y="7319"/>
                    <a:pt x="2545" y="6982"/>
                    <a:pt x="2427" y="6814"/>
                  </a:cubicBezTo>
                  <a:cubicBezTo>
                    <a:pt x="2309" y="6645"/>
                    <a:pt x="2023" y="6241"/>
                    <a:pt x="1888" y="6022"/>
                  </a:cubicBezTo>
                  <a:cubicBezTo>
                    <a:pt x="1753" y="5820"/>
                    <a:pt x="1551" y="5432"/>
                    <a:pt x="1433" y="5399"/>
                  </a:cubicBezTo>
                  <a:cubicBezTo>
                    <a:pt x="1247" y="5230"/>
                    <a:pt x="1146" y="5011"/>
                    <a:pt x="1146" y="4758"/>
                  </a:cubicBezTo>
                  <a:cubicBezTo>
                    <a:pt x="1214" y="4556"/>
                    <a:pt x="1264" y="4354"/>
                    <a:pt x="1298" y="4135"/>
                  </a:cubicBezTo>
                  <a:cubicBezTo>
                    <a:pt x="1298" y="4000"/>
                    <a:pt x="1096" y="3562"/>
                    <a:pt x="1163" y="3495"/>
                  </a:cubicBezTo>
                  <a:cubicBezTo>
                    <a:pt x="1290" y="3442"/>
                    <a:pt x="1429" y="3416"/>
                    <a:pt x="1569" y="3416"/>
                  </a:cubicBezTo>
                  <a:cubicBezTo>
                    <a:pt x="1654" y="3416"/>
                    <a:pt x="1738" y="3425"/>
                    <a:pt x="1820" y="3444"/>
                  </a:cubicBezTo>
                  <a:cubicBezTo>
                    <a:pt x="1989" y="3512"/>
                    <a:pt x="2326" y="3613"/>
                    <a:pt x="2579" y="3697"/>
                  </a:cubicBezTo>
                  <a:cubicBezTo>
                    <a:pt x="2949" y="3781"/>
                    <a:pt x="3303" y="3916"/>
                    <a:pt x="3657" y="4068"/>
                  </a:cubicBezTo>
                  <a:cubicBezTo>
                    <a:pt x="3808" y="4150"/>
                    <a:pt x="4084" y="4334"/>
                    <a:pt x="4188" y="4334"/>
                  </a:cubicBezTo>
                  <a:cubicBezTo>
                    <a:pt x="4212" y="4334"/>
                    <a:pt x="4227" y="4325"/>
                    <a:pt x="4230" y="4303"/>
                  </a:cubicBezTo>
                  <a:cubicBezTo>
                    <a:pt x="4247" y="4152"/>
                    <a:pt x="4196" y="3983"/>
                    <a:pt x="4112" y="3849"/>
                  </a:cubicBezTo>
                  <a:cubicBezTo>
                    <a:pt x="4027" y="3798"/>
                    <a:pt x="3758" y="3663"/>
                    <a:pt x="3589" y="3545"/>
                  </a:cubicBezTo>
                  <a:cubicBezTo>
                    <a:pt x="3421" y="3410"/>
                    <a:pt x="3471" y="3073"/>
                    <a:pt x="3337" y="2922"/>
                  </a:cubicBezTo>
                  <a:cubicBezTo>
                    <a:pt x="3256" y="2818"/>
                    <a:pt x="3026" y="2793"/>
                    <a:pt x="2829" y="2793"/>
                  </a:cubicBezTo>
                  <a:cubicBezTo>
                    <a:pt x="2738" y="2793"/>
                    <a:pt x="2654" y="2799"/>
                    <a:pt x="2595" y="2804"/>
                  </a:cubicBezTo>
                  <a:cubicBezTo>
                    <a:pt x="2528" y="2821"/>
                    <a:pt x="2456" y="2829"/>
                    <a:pt x="2385" y="2829"/>
                  </a:cubicBezTo>
                  <a:cubicBezTo>
                    <a:pt x="2313" y="2829"/>
                    <a:pt x="2242" y="2821"/>
                    <a:pt x="2174" y="2804"/>
                  </a:cubicBezTo>
                  <a:cubicBezTo>
                    <a:pt x="2090" y="2770"/>
                    <a:pt x="1871" y="2517"/>
                    <a:pt x="1955" y="2416"/>
                  </a:cubicBezTo>
                  <a:cubicBezTo>
                    <a:pt x="2140" y="2282"/>
                    <a:pt x="2343" y="2164"/>
                    <a:pt x="2562" y="2096"/>
                  </a:cubicBezTo>
                  <a:cubicBezTo>
                    <a:pt x="2764" y="2029"/>
                    <a:pt x="3168" y="1692"/>
                    <a:pt x="3354" y="1692"/>
                  </a:cubicBezTo>
                  <a:cubicBezTo>
                    <a:pt x="3539" y="1692"/>
                    <a:pt x="3876" y="1591"/>
                    <a:pt x="3859" y="1372"/>
                  </a:cubicBezTo>
                  <a:cubicBezTo>
                    <a:pt x="3825" y="1001"/>
                    <a:pt x="3758" y="614"/>
                    <a:pt x="3657" y="260"/>
                  </a:cubicBezTo>
                  <a:cubicBezTo>
                    <a:pt x="3583" y="98"/>
                    <a:pt x="3420" y="1"/>
                    <a:pt x="32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4"/>
            <p:cNvSpPr/>
            <p:nvPr/>
          </p:nvSpPr>
          <p:spPr>
            <a:xfrm>
              <a:off x="602600" y="142400"/>
              <a:ext cx="55475" cy="94225"/>
            </a:xfrm>
            <a:custGeom>
              <a:avLst/>
              <a:gdLst/>
              <a:ahLst/>
              <a:cxnLst/>
              <a:rect l="l" t="t" r="r" b="b"/>
              <a:pathLst>
                <a:path w="2219" h="3769" extrusionOk="0">
                  <a:moveTo>
                    <a:pt x="2031" y="1"/>
                  </a:moveTo>
                  <a:cubicBezTo>
                    <a:pt x="2003" y="1"/>
                    <a:pt x="1972" y="10"/>
                    <a:pt x="1938" y="31"/>
                  </a:cubicBezTo>
                  <a:cubicBezTo>
                    <a:pt x="1753" y="133"/>
                    <a:pt x="1399" y="537"/>
                    <a:pt x="1095" y="672"/>
                  </a:cubicBezTo>
                  <a:cubicBezTo>
                    <a:pt x="876" y="739"/>
                    <a:pt x="725" y="908"/>
                    <a:pt x="674" y="1127"/>
                  </a:cubicBezTo>
                  <a:cubicBezTo>
                    <a:pt x="590" y="1379"/>
                    <a:pt x="590" y="1801"/>
                    <a:pt x="422" y="1969"/>
                  </a:cubicBezTo>
                  <a:cubicBezTo>
                    <a:pt x="270" y="2138"/>
                    <a:pt x="51" y="2255"/>
                    <a:pt x="17" y="2407"/>
                  </a:cubicBezTo>
                  <a:cubicBezTo>
                    <a:pt x="0" y="2559"/>
                    <a:pt x="135" y="3165"/>
                    <a:pt x="118" y="3469"/>
                  </a:cubicBezTo>
                  <a:cubicBezTo>
                    <a:pt x="107" y="3680"/>
                    <a:pt x="316" y="3769"/>
                    <a:pt x="472" y="3769"/>
                  </a:cubicBezTo>
                  <a:cubicBezTo>
                    <a:pt x="540" y="3769"/>
                    <a:pt x="598" y="3752"/>
                    <a:pt x="624" y="3721"/>
                  </a:cubicBezTo>
                  <a:cubicBezTo>
                    <a:pt x="725" y="3620"/>
                    <a:pt x="742" y="3115"/>
                    <a:pt x="927" y="3047"/>
                  </a:cubicBezTo>
                  <a:cubicBezTo>
                    <a:pt x="1180" y="2929"/>
                    <a:pt x="1432" y="2845"/>
                    <a:pt x="1685" y="2778"/>
                  </a:cubicBezTo>
                  <a:cubicBezTo>
                    <a:pt x="1820" y="2761"/>
                    <a:pt x="1904" y="1430"/>
                    <a:pt x="1871" y="1295"/>
                  </a:cubicBezTo>
                  <a:cubicBezTo>
                    <a:pt x="1837" y="1160"/>
                    <a:pt x="1534" y="1127"/>
                    <a:pt x="1618" y="1009"/>
                  </a:cubicBezTo>
                  <a:cubicBezTo>
                    <a:pt x="1685" y="874"/>
                    <a:pt x="2157" y="335"/>
                    <a:pt x="2191" y="251"/>
                  </a:cubicBezTo>
                  <a:cubicBezTo>
                    <a:pt x="2218" y="182"/>
                    <a:pt x="2156" y="1"/>
                    <a:pt x="20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4"/>
            <p:cNvSpPr/>
            <p:nvPr/>
          </p:nvSpPr>
          <p:spPr>
            <a:xfrm>
              <a:off x="660725" y="110200"/>
              <a:ext cx="42975" cy="43350"/>
            </a:xfrm>
            <a:custGeom>
              <a:avLst/>
              <a:gdLst/>
              <a:ahLst/>
              <a:cxnLst/>
              <a:rect l="l" t="t" r="r" b="b"/>
              <a:pathLst>
                <a:path w="1719" h="1734" extrusionOk="0">
                  <a:moveTo>
                    <a:pt x="1307" y="1"/>
                  </a:moveTo>
                  <a:cubicBezTo>
                    <a:pt x="1165" y="1"/>
                    <a:pt x="1016" y="35"/>
                    <a:pt x="944" y="90"/>
                  </a:cubicBezTo>
                  <a:cubicBezTo>
                    <a:pt x="691" y="309"/>
                    <a:pt x="472" y="544"/>
                    <a:pt x="253" y="797"/>
                  </a:cubicBezTo>
                  <a:cubicBezTo>
                    <a:pt x="118" y="966"/>
                    <a:pt x="0" y="1185"/>
                    <a:pt x="135" y="1303"/>
                  </a:cubicBezTo>
                  <a:cubicBezTo>
                    <a:pt x="270" y="1437"/>
                    <a:pt x="472" y="1421"/>
                    <a:pt x="556" y="1572"/>
                  </a:cubicBezTo>
                  <a:cubicBezTo>
                    <a:pt x="611" y="1670"/>
                    <a:pt x="722" y="1733"/>
                    <a:pt x="835" y="1733"/>
                  </a:cubicBezTo>
                  <a:cubicBezTo>
                    <a:pt x="896" y="1733"/>
                    <a:pt x="958" y="1715"/>
                    <a:pt x="1011" y="1673"/>
                  </a:cubicBezTo>
                  <a:cubicBezTo>
                    <a:pt x="1197" y="1572"/>
                    <a:pt x="1382" y="1050"/>
                    <a:pt x="1433" y="898"/>
                  </a:cubicBezTo>
                  <a:cubicBezTo>
                    <a:pt x="1483" y="747"/>
                    <a:pt x="1719" y="224"/>
                    <a:pt x="1601" y="90"/>
                  </a:cubicBezTo>
                  <a:cubicBezTo>
                    <a:pt x="1546" y="27"/>
                    <a:pt x="1429" y="1"/>
                    <a:pt x="13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4"/>
            <p:cNvSpPr/>
            <p:nvPr/>
          </p:nvSpPr>
          <p:spPr>
            <a:xfrm>
              <a:off x="600500" y="317850"/>
              <a:ext cx="31600" cy="35850"/>
            </a:xfrm>
            <a:custGeom>
              <a:avLst/>
              <a:gdLst/>
              <a:ahLst/>
              <a:cxnLst/>
              <a:rect l="l" t="t" r="r" b="b"/>
              <a:pathLst>
                <a:path w="1264" h="1434" extrusionOk="0">
                  <a:moveTo>
                    <a:pt x="835" y="0"/>
                  </a:moveTo>
                  <a:cubicBezTo>
                    <a:pt x="735" y="0"/>
                    <a:pt x="644" y="43"/>
                    <a:pt x="522" y="73"/>
                  </a:cubicBezTo>
                  <a:cubicBezTo>
                    <a:pt x="337" y="140"/>
                    <a:pt x="640" y="444"/>
                    <a:pt x="522" y="444"/>
                  </a:cubicBezTo>
                  <a:cubicBezTo>
                    <a:pt x="421" y="444"/>
                    <a:pt x="303" y="326"/>
                    <a:pt x="185" y="326"/>
                  </a:cubicBezTo>
                  <a:cubicBezTo>
                    <a:pt x="67" y="326"/>
                    <a:pt x="0" y="680"/>
                    <a:pt x="101" y="713"/>
                  </a:cubicBezTo>
                  <a:cubicBezTo>
                    <a:pt x="219" y="764"/>
                    <a:pt x="320" y="1387"/>
                    <a:pt x="472" y="1421"/>
                  </a:cubicBezTo>
                  <a:cubicBezTo>
                    <a:pt x="502" y="1430"/>
                    <a:pt x="535" y="1434"/>
                    <a:pt x="569" y="1434"/>
                  </a:cubicBezTo>
                  <a:cubicBezTo>
                    <a:pt x="665" y="1434"/>
                    <a:pt x="768" y="1399"/>
                    <a:pt x="843" y="1337"/>
                  </a:cubicBezTo>
                  <a:cubicBezTo>
                    <a:pt x="893" y="1269"/>
                    <a:pt x="1045" y="730"/>
                    <a:pt x="1163" y="663"/>
                  </a:cubicBezTo>
                  <a:cubicBezTo>
                    <a:pt x="1264" y="578"/>
                    <a:pt x="1264" y="225"/>
                    <a:pt x="1062" y="73"/>
                  </a:cubicBezTo>
                  <a:cubicBezTo>
                    <a:pt x="974" y="19"/>
                    <a:pt x="902" y="0"/>
                    <a:pt x="8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4"/>
            <p:cNvSpPr/>
            <p:nvPr/>
          </p:nvSpPr>
          <p:spPr>
            <a:xfrm>
              <a:off x="580700" y="313550"/>
              <a:ext cx="15300" cy="20375"/>
            </a:xfrm>
            <a:custGeom>
              <a:avLst/>
              <a:gdLst/>
              <a:ahLst/>
              <a:cxnLst/>
              <a:rect l="l" t="t" r="r" b="b"/>
              <a:pathLst>
                <a:path w="612" h="815" extrusionOk="0">
                  <a:moveTo>
                    <a:pt x="447" y="0"/>
                  </a:moveTo>
                  <a:cubicBezTo>
                    <a:pt x="439" y="0"/>
                    <a:pt x="430" y="3"/>
                    <a:pt x="421" y="9"/>
                  </a:cubicBezTo>
                  <a:cubicBezTo>
                    <a:pt x="303" y="93"/>
                    <a:pt x="0" y="380"/>
                    <a:pt x="51" y="464"/>
                  </a:cubicBezTo>
                  <a:cubicBezTo>
                    <a:pt x="96" y="554"/>
                    <a:pt x="206" y="815"/>
                    <a:pt x="360" y="815"/>
                  </a:cubicBezTo>
                  <a:cubicBezTo>
                    <a:pt x="380" y="815"/>
                    <a:pt x="400" y="811"/>
                    <a:pt x="421" y="801"/>
                  </a:cubicBezTo>
                  <a:cubicBezTo>
                    <a:pt x="612" y="722"/>
                    <a:pt x="57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4"/>
            <p:cNvSpPr/>
            <p:nvPr/>
          </p:nvSpPr>
          <p:spPr>
            <a:xfrm>
              <a:off x="626650" y="345625"/>
              <a:ext cx="18525" cy="19450"/>
            </a:xfrm>
            <a:custGeom>
              <a:avLst/>
              <a:gdLst/>
              <a:ahLst/>
              <a:cxnLst/>
              <a:rect l="l" t="t" r="r" b="b"/>
              <a:pathLst>
                <a:path w="741" h="778" extrusionOk="0">
                  <a:moveTo>
                    <a:pt x="351" y="1"/>
                  </a:moveTo>
                  <a:cubicBezTo>
                    <a:pt x="163" y="1"/>
                    <a:pt x="1" y="483"/>
                    <a:pt x="32" y="563"/>
                  </a:cubicBezTo>
                  <a:cubicBezTo>
                    <a:pt x="59" y="643"/>
                    <a:pt x="172" y="777"/>
                    <a:pt x="293" y="777"/>
                  </a:cubicBezTo>
                  <a:cubicBezTo>
                    <a:pt x="324" y="777"/>
                    <a:pt x="355" y="768"/>
                    <a:pt x="386" y="748"/>
                  </a:cubicBezTo>
                  <a:cubicBezTo>
                    <a:pt x="538" y="664"/>
                    <a:pt x="740" y="125"/>
                    <a:pt x="386" y="7"/>
                  </a:cubicBezTo>
                  <a:cubicBezTo>
                    <a:pt x="374" y="3"/>
                    <a:pt x="363" y="1"/>
                    <a:pt x="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4"/>
            <p:cNvSpPr/>
            <p:nvPr/>
          </p:nvSpPr>
          <p:spPr>
            <a:xfrm>
              <a:off x="1105950" y="678850"/>
              <a:ext cx="39600" cy="73525"/>
            </a:xfrm>
            <a:custGeom>
              <a:avLst/>
              <a:gdLst/>
              <a:ahLst/>
              <a:cxnLst/>
              <a:rect l="l" t="t" r="r" b="b"/>
              <a:pathLst>
                <a:path w="1584" h="2941" extrusionOk="0">
                  <a:moveTo>
                    <a:pt x="787" y="1"/>
                  </a:moveTo>
                  <a:cubicBezTo>
                    <a:pt x="743" y="1"/>
                    <a:pt x="700" y="7"/>
                    <a:pt x="657" y="22"/>
                  </a:cubicBezTo>
                  <a:cubicBezTo>
                    <a:pt x="489" y="55"/>
                    <a:pt x="489" y="898"/>
                    <a:pt x="270" y="1184"/>
                  </a:cubicBezTo>
                  <a:cubicBezTo>
                    <a:pt x="68" y="1487"/>
                    <a:pt x="0" y="1858"/>
                    <a:pt x="68" y="2212"/>
                  </a:cubicBezTo>
                  <a:cubicBezTo>
                    <a:pt x="68" y="2212"/>
                    <a:pt x="967" y="2940"/>
                    <a:pt x="1219" y="2940"/>
                  </a:cubicBezTo>
                  <a:cubicBezTo>
                    <a:pt x="1229" y="2940"/>
                    <a:pt x="1239" y="2939"/>
                    <a:pt x="1247" y="2936"/>
                  </a:cubicBezTo>
                  <a:cubicBezTo>
                    <a:pt x="1449" y="2886"/>
                    <a:pt x="1584" y="2498"/>
                    <a:pt x="1517" y="2212"/>
                  </a:cubicBezTo>
                  <a:cubicBezTo>
                    <a:pt x="1466" y="1925"/>
                    <a:pt x="1163" y="1757"/>
                    <a:pt x="1196" y="1572"/>
                  </a:cubicBezTo>
                  <a:cubicBezTo>
                    <a:pt x="1213" y="1369"/>
                    <a:pt x="1331" y="527"/>
                    <a:pt x="1196" y="257"/>
                  </a:cubicBezTo>
                  <a:cubicBezTo>
                    <a:pt x="1116" y="97"/>
                    <a:pt x="952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4"/>
            <p:cNvSpPr/>
            <p:nvPr/>
          </p:nvSpPr>
          <p:spPr>
            <a:xfrm>
              <a:off x="1091625" y="736450"/>
              <a:ext cx="37100" cy="54350"/>
            </a:xfrm>
            <a:custGeom>
              <a:avLst/>
              <a:gdLst/>
              <a:ahLst/>
              <a:cxnLst/>
              <a:rect l="l" t="t" r="r" b="b"/>
              <a:pathLst>
                <a:path w="1484" h="2174" extrusionOk="0">
                  <a:moveTo>
                    <a:pt x="102" y="0"/>
                  </a:moveTo>
                  <a:cubicBezTo>
                    <a:pt x="93" y="0"/>
                    <a:pt x="87" y="3"/>
                    <a:pt x="85" y="9"/>
                  </a:cubicBezTo>
                  <a:cubicBezTo>
                    <a:pt x="34" y="161"/>
                    <a:pt x="0" y="2149"/>
                    <a:pt x="85" y="2166"/>
                  </a:cubicBezTo>
                  <a:cubicBezTo>
                    <a:pt x="99" y="2171"/>
                    <a:pt x="122" y="2174"/>
                    <a:pt x="149" y="2174"/>
                  </a:cubicBezTo>
                  <a:cubicBezTo>
                    <a:pt x="238" y="2174"/>
                    <a:pt x="383" y="2149"/>
                    <a:pt x="499" y="2149"/>
                  </a:cubicBezTo>
                  <a:cubicBezTo>
                    <a:pt x="547" y="2149"/>
                    <a:pt x="591" y="2153"/>
                    <a:pt x="624" y="2166"/>
                  </a:cubicBezTo>
                  <a:cubicBezTo>
                    <a:pt x="628" y="2168"/>
                    <a:pt x="633" y="2169"/>
                    <a:pt x="638" y="2169"/>
                  </a:cubicBezTo>
                  <a:cubicBezTo>
                    <a:pt x="804" y="2169"/>
                    <a:pt x="1483" y="1202"/>
                    <a:pt x="1483" y="1104"/>
                  </a:cubicBezTo>
                  <a:cubicBezTo>
                    <a:pt x="1483" y="992"/>
                    <a:pt x="269" y="0"/>
                    <a:pt x="1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4"/>
            <p:cNvSpPr/>
            <p:nvPr/>
          </p:nvSpPr>
          <p:spPr>
            <a:xfrm>
              <a:off x="1004000" y="673375"/>
              <a:ext cx="33500" cy="48325"/>
            </a:xfrm>
            <a:custGeom>
              <a:avLst/>
              <a:gdLst/>
              <a:ahLst/>
              <a:cxnLst/>
              <a:rect l="l" t="t" r="r" b="b"/>
              <a:pathLst>
                <a:path w="1340" h="1933" extrusionOk="0">
                  <a:moveTo>
                    <a:pt x="867" y="0"/>
                  </a:moveTo>
                  <a:cubicBezTo>
                    <a:pt x="810" y="0"/>
                    <a:pt x="759" y="10"/>
                    <a:pt x="725" y="38"/>
                  </a:cubicBezTo>
                  <a:cubicBezTo>
                    <a:pt x="624" y="156"/>
                    <a:pt x="119" y="746"/>
                    <a:pt x="119" y="914"/>
                  </a:cubicBezTo>
                  <a:cubicBezTo>
                    <a:pt x="119" y="1083"/>
                    <a:pt x="1" y="1875"/>
                    <a:pt x="119" y="1925"/>
                  </a:cubicBezTo>
                  <a:cubicBezTo>
                    <a:pt x="136" y="1931"/>
                    <a:pt x="153" y="1933"/>
                    <a:pt x="169" y="1933"/>
                  </a:cubicBezTo>
                  <a:cubicBezTo>
                    <a:pt x="478" y="1933"/>
                    <a:pt x="681" y="1077"/>
                    <a:pt x="793" y="965"/>
                  </a:cubicBezTo>
                  <a:cubicBezTo>
                    <a:pt x="893" y="848"/>
                    <a:pt x="1340" y="38"/>
                    <a:pt x="1267" y="38"/>
                  </a:cubicBezTo>
                  <a:cubicBezTo>
                    <a:pt x="1266" y="38"/>
                    <a:pt x="1265" y="38"/>
                    <a:pt x="1265" y="38"/>
                  </a:cubicBezTo>
                  <a:cubicBezTo>
                    <a:pt x="1255" y="42"/>
                    <a:pt x="1242" y="44"/>
                    <a:pt x="1226" y="44"/>
                  </a:cubicBezTo>
                  <a:cubicBezTo>
                    <a:pt x="1144" y="44"/>
                    <a:pt x="990" y="0"/>
                    <a:pt x="8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4"/>
            <p:cNvSpPr/>
            <p:nvPr/>
          </p:nvSpPr>
          <p:spPr>
            <a:xfrm>
              <a:off x="982950" y="690225"/>
              <a:ext cx="17725" cy="32550"/>
            </a:xfrm>
            <a:custGeom>
              <a:avLst/>
              <a:gdLst/>
              <a:ahLst/>
              <a:cxnLst/>
              <a:rect l="l" t="t" r="r" b="b"/>
              <a:pathLst>
                <a:path w="709" h="1302" extrusionOk="0">
                  <a:moveTo>
                    <a:pt x="254" y="1"/>
                  </a:moveTo>
                  <a:cubicBezTo>
                    <a:pt x="201" y="1"/>
                    <a:pt x="152" y="10"/>
                    <a:pt x="118" y="38"/>
                  </a:cubicBezTo>
                  <a:cubicBezTo>
                    <a:pt x="0" y="123"/>
                    <a:pt x="85" y="1083"/>
                    <a:pt x="118" y="1251"/>
                  </a:cubicBezTo>
                  <a:cubicBezTo>
                    <a:pt x="186" y="1285"/>
                    <a:pt x="257" y="1302"/>
                    <a:pt x="329" y="1302"/>
                  </a:cubicBezTo>
                  <a:cubicBezTo>
                    <a:pt x="401" y="1302"/>
                    <a:pt x="472" y="1285"/>
                    <a:pt x="540" y="1251"/>
                  </a:cubicBezTo>
                  <a:cubicBezTo>
                    <a:pt x="708" y="1150"/>
                    <a:pt x="624" y="38"/>
                    <a:pt x="540" y="38"/>
                  </a:cubicBezTo>
                  <a:cubicBezTo>
                    <a:pt x="483" y="38"/>
                    <a:pt x="360" y="1"/>
                    <a:pt x="2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4"/>
            <p:cNvSpPr/>
            <p:nvPr/>
          </p:nvSpPr>
          <p:spPr>
            <a:xfrm>
              <a:off x="865000" y="314350"/>
              <a:ext cx="731675" cy="638000"/>
            </a:xfrm>
            <a:custGeom>
              <a:avLst/>
              <a:gdLst/>
              <a:ahLst/>
              <a:cxnLst/>
              <a:rect l="l" t="t" r="r" b="b"/>
              <a:pathLst>
                <a:path w="29267" h="25520" extrusionOk="0">
                  <a:moveTo>
                    <a:pt x="4449" y="0"/>
                  </a:moveTo>
                  <a:cubicBezTo>
                    <a:pt x="4393" y="0"/>
                    <a:pt x="4337" y="4"/>
                    <a:pt x="4280" y="11"/>
                  </a:cubicBezTo>
                  <a:cubicBezTo>
                    <a:pt x="3910" y="129"/>
                    <a:pt x="3539" y="264"/>
                    <a:pt x="3168" y="432"/>
                  </a:cubicBezTo>
                  <a:cubicBezTo>
                    <a:pt x="2933" y="516"/>
                    <a:pt x="3050" y="836"/>
                    <a:pt x="2865" y="1039"/>
                  </a:cubicBezTo>
                  <a:cubicBezTo>
                    <a:pt x="2707" y="1197"/>
                    <a:pt x="2635" y="1245"/>
                    <a:pt x="2480" y="1245"/>
                  </a:cubicBezTo>
                  <a:cubicBezTo>
                    <a:pt x="2454" y="1245"/>
                    <a:pt x="2425" y="1243"/>
                    <a:pt x="2393" y="1241"/>
                  </a:cubicBezTo>
                  <a:cubicBezTo>
                    <a:pt x="2223" y="1227"/>
                    <a:pt x="1933" y="1033"/>
                    <a:pt x="1735" y="1033"/>
                  </a:cubicBezTo>
                  <a:cubicBezTo>
                    <a:pt x="1698" y="1033"/>
                    <a:pt x="1664" y="1040"/>
                    <a:pt x="1635" y="1055"/>
                  </a:cubicBezTo>
                  <a:cubicBezTo>
                    <a:pt x="1399" y="1157"/>
                    <a:pt x="1180" y="1274"/>
                    <a:pt x="961" y="1392"/>
                  </a:cubicBezTo>
                  <a:cubicBezTo>
                    <a:pt x="810" y="1527"/>
                    <a:pt x="793" y="1746"/>
                    <a:pt x="928" y="1898"/>
                  </a:cubicBezTo>
                  <a:cubicBezTo>
                    <a:pt x="995" y="1948"/>
                    <a:pt x="776" y="2353"/>
                    <a:pt x="574" y="2504"/>
                  </a:cubicBezTo>
                  <a:cubicBezTo>
                    <a:pt x="372" y="2656"/>
                    <a:pt x="186" y="2824"/>
                    <a:pt x="1" y="3010"/>
                  </a:cubicBezTo>
                  <a:cubicBezTo>
                    <a:pt x="4" y="3008"/>
                    <a:pt x="8" y="3007"/>
                    <a:pt x="12" y="3007"/>
                  </a:cubicBezTo>
                  <a:cubicBezTo>
                    <a:pt x="90" y="3007"/>
                    <a:pt x="308" y="3319"/>
                    <a:pt x="388" y="3448"/>
                  </a:cubicBezTo>
                  <a:cubicBezTo>
                    <a:pt x="431" y="3515"/>
                    <a:pt x="498" y="3541"/>
                    <a:pt x="584" y="3541"/>
                  </a:cubicBezTo>
                  <a:cubicBezTo>
                    <a:pt x="671" y="3541"/>
                    <a:pt x="776" y="3515"/>
                    <a:pt x="894" y="3482"/>
                  </a:cubicBezTo>
                  <a:cubicBezTo>
                    <a:pt x="1130" y="3397"/>
                    <a:pt x="1366" y="3347"/>
                    <a:pt x="1618" y="3313"/>
                  </a:cubicBezTo>
                  <a:cubicBezTo>
                    <a:pt x="1787" y="3330"/>
                    <a:pt x="1719" y="3600"/>
                    <a:pt x="1837" y="3667"/>
                  </a:cubicBezTo>
                  <a:cubicBezTo>
                    <a:pt x="1955" y="3751"/>
                    <a:pt x="2292" y="3734"/>
                    <a:pt x="2393" y="3785"/>
                  </a:cubicBezTo>
                  <a:cubicBezTo>
                    <a:pt x="2404" y="3790"/>
                    <a:pt x="2416" y="3792"/>
                    <a:pt x="2427" y="3792"/>
                  </a:cubicBezTo>
                  <a:cubicBezTo>
                    <a:pt x="2539" y="3792"/>
                    <a:pt x="2668" y="3585"/>
                    <a:pt x="2714" y="3448"/>
                  </a:cubicBezTo>
                  <a:cubicBezTo>
                    <a:pt x="2726" y="3410"/>
                    <a:pt x="2755" y="3395"/>
                    <a:pt x="2793" y="3395"/>
                  </a:cubicBezTo>
                  <a:cubicBezTo>
                    <a:pt x="2906" y="3395"/>
                    <a:pt x="3097" y="3532"/>
                    <a:pt x="3135" y="3583"/>
                  </a:cubicBezTo>
                  <a:cubicBezTo>
                    <a:pt x="3202" y="3633"/>
                    <a:pt x="2916" y="3987"/>
                    <a:pt x="2949" y="4156"/>
                  </a:cubicBezTo>
                  <a:cubicBezTo>
                    <a:pt x="2983" y="4324"/>
                    <a:pt x="2865" y="4661"/>
                    <a:pt x="2949" y="4796"/>
                  </a:cubicBezTo>
                  <a:cubicBezTo>
                    <a:pt x="3152" y="4981"/>
                    <a:pt x="3371" y="5150"/>
                    <a:pt x="3606" y="5301"/>
                  </a:cubicBezTo>
                  <a:cubicBezTo>
                    <a:pt x="3758" y="5436"/>
                    <a:pt x="3943" y="5554"/>
                    <a:pt x="4146" y="5604"/>
                  </a:cubicBezTo>
                  <a:cubicBezTo>
                    <a:pt x="4152" y="5606"/>
                    <a:pt x="4158" y="5606"/>
                    <a:pt x="4164" y="5606"/>
                  </a:cubicBezTo>
                  <a:cubicBezTo>
                    <a:pt x="4305" y="5606"/>
                    <a:pt x="4402" y="5233"/>
                    <a:pt x="4499" y="5217"/>
                  </a:cubicBezTo>
                  <a:cubicBezTo>
                    <a:pt x="4502" y="5217"/>
                    <a:pt x="4505" y="5216"/>
                    <a:pt x="4508" y="5216"/>
                  </a:cubicBezTo>
                  <a:cubicBezTo>
                    <a:pt x="4610" y="5216"/>
                    <a:pt x="4773" y="5506"/>
                    <a:pt x="4921" y="5588"/>
                  </a:cubicBezTo>
                  <a:cubicBezTo>
                    <a:pt x="4949" y="5607"/>
                    <a:pt x="5001" y="5614"/>
                    <a:pt x="5068" y="5614"/>
                  </a:cubicBezTo>
                  <a:cubicBezTo>
                    <a:pt x="5359" y="5614"/>
                    <a:pt x="5929" y="5470"/>
                    <a:pt x="6066" y="5470"/>
                  </a:cubicBezTo>
                  <a:cubicBezTo>
                    <a:pt x="6212" y="5470"/>
                    <a:pt x="6481" y="5114"/>
                    <a:pt x="6622" y="5114"/>
                  </a:cubicBezTo>
                  <a:cubicBezTo>
                    <a:pt x="6628" y="5114"/>
                    <a:pt x="6634" y="5114"/>
                    <a:pt x="6639" y="5116"/>
                  </a:cubicBezTo>
                  <a:cubicBezTo>
                    <a:pt x="6774" y="5133"/>
                    <a:pt x="6825" y="5318"/>
                    <a:pt x="6959" y="5369"/>
                  </a:cubicBezTo>
                  <a:cubicBezTo>
                    <a:pt x="7296" y="5487"/>
                    <a:pt x="7633" y="5537"/>
                    <a:pt x="7987" y="5554"/>
                  </a:cubicBezTo>
                  <a:cubicBezTo>
                    <a:pt x="8103" y="5525"/>
                    <a:pt x="8405" y="5372"/>
                    <a:pt x="8509" y="5372"/>
                  </a:cubicBezTo>
                  <a:cubicBezTo>
                    <a:pt x="8527" y="5372"/>
                    <a:pt x="8538" y="5376"/>
                    <a:pt x="8543" y="5385"/>
                  </a:cubicBezTo>
                  <a:cubicBezTo>
                    <a:pt x="8577" y="5470"/>
                    <a:pt x="8964" y="5857"/>
                    <a:pt x="8880" y="5941"/>
                  </a:cubicBezTo>
                  <a:cubicBezTo>
                    <a:pt x="8796" y="6043"/>
                    <a:pt x="8476" y="5992"/>
                    <a:pt x="8375" y="6076"/>
                  </a:cubicBezTo>
                  <a:cubicBezTo>
                    <a:pt x="8290" y="6160"/>
                    <a:pt x="8290" y="6531"/>
                    <a:pt x="8156" y="6548"/>
                  </a:cubicBezTo>
                  <a:cubicBezTo>
                    <a:pt x="8151" y="6549"/>
                    <a:pt x="8146" y="6549"/>
                    <a:pt x="8141" y="6549"/>
                  </a:cubicBezTo>
                  <a:cubicBezTo>
                    <a:pt x="7998" y="6549"/>
                    <a:pt x="7680" y="6329"/>
                    <a:pt x="7566" y="6329"/>
                  </a:cubicBezTo>
                  <a:cubicBezTo>
                    <a:pt x="7466" y="6329"/>
                    <a:pt x="7269" y="6868"/>
                    <a:pt x="7134" y="6868"/>
                  </a:cubicBezTo>
                  <a:cubicBezTo>
                    <a:pt x="7132" y="6868"/>
                    <a:pt x="7130" y="6868"/>
                    <a:pt x="7128" y="6868"/>
                  </a:cubicBezTo>
                  <a:cubicBezTo>
                    <a:pt x="6993" y="6851"/>
                    <a:pt x="7229" y="6245"/>
                    <a:pt x="7128" y="6144"/>
                  </a:cubicBezTo>
                  <a:cubicBezTo>
                    <a:pt x="7084" y="6092"/>
                    <a:pt x="6941" y="6073"/>
                    <a:pt x="6770" y="6073"/>
                  </a:cubicBezTo>
                  <a:cubicBezTo>
                    <a:pt x="6548" y="6073"/>
                    <a:pt x="6279" y="6106"/>
                    <a:pt x="6117" y="6144"/>
                  </a:cubicBezTo>
                  <a:cubicBezTo>
                    <a:pt x="5830" y="6194"/>
                    <a:pt x="5713" y="6902"/>
                    <a:pt x="5561" y="6986"/>
                  </a:cubicBezTo>
                  <a:cubicBezTo>
                    <a:pt x="5422" y="7048"/>
                    <a:pt x="5283" y="7209"/>
                    <a:pt x="5117" y="7209"/>
                  </a:cubicBezTo>
                  <a:cubicBezTo>
                    <a:pt x="5103" y="7209"/>
                    <a:pt x="5088" y="7208"/>
                    <a:pt x="5072" y="7205"/>
                  </a:cubicBezTo>
                  <a:cubicBezTo>
                    <a:pt x="4904" y="7171"/>
                    <a:pt x="4550" y="6784"/>
                    <a:pt x="4264" y="6784"/>
                  </a:cubicBezTo>
                  <a:cubicBezTo>
                    <a:pt x="3977" y="6784"/>
                    <a:pt x="3286" y="6784"/>
                    <a:pt x="3219" y="6851"/>
                  </a:cubicBezTo>
                  <a:cubicBezTo>
                    <a:pt x="3135" y="6936"/>
                    <a:pt x="3152" y="7357"/>
                    <a:pt x="3219" y="7576"/>
                  </a:cubicBezTo>
                  <a:cubicBezTo>
                    <a:pt x="3270" y="7812"/>
                    <a:pt x="4061" y="7879"/>
                    <a:pt x="4213" y="7896"/>
                  </a:cubicBezTo>
                  <a:cubicBezTo>
                    <a:pt x="4415" y="7930"/>
                    <a:pt x="4617" y="8014"/>
                    <a:pt x="4786" y="8132"/>
                  </a:cubicBezTo>
                  <a:cubicBezTo>
                    <a:pt x="4904" y="8216"/>
                    <a:pt x="4853" y="8604"/>
                    <a:pt x="5072" y="8604"/>
                  </a:cubicBezTo>
                  <a:cubicBezTo>
                    <a:pt x="5241" y="8604"/>
                    <a:pt x="5392" y="8671"/>
                    <a:pt x="5510" y="8806"/>
                  </a:cubicBezTo>
                  <a:cubicBezTo>
                    <a:pt x="5628" y="8974"/>
                    <a:pt x="5713" y="9160"/>
                    <a:pt x="5763" y="9362"/>
                  </a:cubicBezTo>
                  <a:cubicBezTo>
                    <a:pt x="5729" y="9412"/>
                    <a:pt x="5089" y="9530"/>
                    <a:pt x="5072" y="9598"/>
                  </a:cubicBezTo>
                  <a:cubicBezTo>
                    <a:pt x="5055" y="9682"/>
                    <a:pt x="5274" y="10406"/>
                    <a:pt x="5443" y="10491"/>
                  </a:cubicBezTo>
                  <a:cubicBezTo>
                    <a:pt x="5611" y="10592"/>
                    <a:pt x="5696" y="10929"/>
                    <a:pt x="5881" y="10996"/>
                  </a:cubicBezTo>
                  <a:cubicBezTo>
                    <a:pt x="5908" y="11007"/>
                    <a:pt x="5935" y="11012"/>
                    <a:pt x="5962" y="11012"/>
                  </a:cubicBezTo>
                  <a:cubicBezTo>
                    <a:pt x="6137" y="11012"/>
                    <a:pt x="6315" y="10802"/>
                    <a:pt x="6504" y="10743"/>
                  </a:cubicBezTo>
                  <a:cubicBezTo>
                    <a:pt x="6791" y="10659"/>
                    <a:pt x="7060" y="10541"/>
                    <a:pt x="7330" y="10423"/>
                  </a:cubicBezTo>
                  <a:cubicBezTo>
                    <a:pt x="7364" y="10373"/>
                    <a:pt x="7027" y="10019"/>
                    <a:pt x="7094" y="9901"/>
                  </a:cubicBezTo>
                  <a:cubicBezTo>
                    <a:pt x="7171" y="9793"/>
                    <a:pt x="7206" y="9713"/>
                    <a:pt x="7301" y="9713"/>
                  </a:cubicBezTo>
                  <a:cubicBezTo>
                    <a:pt x="7310" y="9713"/>
                    <a:pt x="7320" y="9714"/>
                    <a:pt x="7330" y="9716"/>
                  </a:cubicBezTo>
                  <a:cubicBezTo>
                    <a:pt x="7336" y="9716"/>
                    <a:pt x="7342" y="9717"/>
                    <a:pt x="7348" y="9717"/>
                  </a:cubicBezTo>
                  <a:cubicBezTo>
                    <a:pt x="7479" y="9717"/>
                    <a:pt x="7635" y="9545"/>
                    <a:pt x="7667" y="9496"/>
                  </a:cubicBezTo>
                  <a:cubicBezTo>
                    <a:pt x="7701" y="9429"/>
                    <a:pt x="7296" y="9176"/>
                    <a:pt x="7347" y="9092"/>
                  </a:cubicBezTo>
                  <a:cubicBezTo>
                    <a:pt x="7397" y="9025"/>
                    <a:pt x="7566" y="9025"/>
                    <a:pt x="7701" y="8974"/>
                  </a:cubicBezTo>
                  <a:cubicBezTo>
                    <a:pt x="7835" y="8907"/>
                    <a:pt x="7684" y="8250"/>
                    <a:pt x="7701" y="8149"/>
                  </a:cubicBezTo>
                  <a:cubicBezTo>
                    <a:pt x="7717" y="8036"/>
                    <a:pt x="8212" y="7505"/>
                    <a:pt x="8313" y="7505"/>
                  </a:cubicBezTo>
                  <a:cubicBezTo>
                    <a:pt x="8318" y="7505"/>
                    <a:pt x="8321" y="7506"/>
                    <a:pt x="8324" y="7508"/>
                  </a:cubicBezTo>
                  <a:cubicBezTo>
                    <a:pt x="8408" y="7559"/>
                    <a:pt x="8594" y="7828"/>
                    <a:pt x="8476" y="7930"/>
                  </a:cubicBezTo>
                  <a:cubicBezTo>
                    <a:pt x="8375" y="8031"/>
                    <a:pt x="7970" y="8300"/>
                    <a:pt x="7970" y="8452"/>
                  </a:cubicBezTo>
                  <a:cubicBezTo>
                    <a:pt x="7970" y="8604"/>
                    <a:pt x="7835" y="9109"/>
                    <a:pt x="7970" y="9261"/>
                  </a:cubicBezTo>
                  <a:cubicBezTo>
                    <a:pt x="8105" y="9412"/>
                    <a:pt x="8341" y="9328"/>
                    <a:pt x="8442" y="9429"/>
                  </a:cubicBezTo>
                  <a:cubicBezTo>
                    <a:pt x="8526" y="9513"/>
                    <a:pt x="8493" y="10052"/>
                    <a:pt x="8610" y="10086"/>
                  </a:cubicBezTo>
                  <a:cubicBezTo>
                    <a:pt x="8616" y="10087"/>
                    <a:pt x="8622" y="10087"/>
                    <a:pt x="8628" y="10087"/>
                  </a:cubicBezTo>
                  <a:cubicBezTo>
                    <a:pt x="8742" y="10087"/>
                    <a:pt x="8956" y="9964"/>
                    <a:pt x="9067" y="9964"/>
                  </a:cubicBezTo>
                  <a:cubicBezTo>
                    <a:pt x="9079" y="9964"/>
                    <a:pt x="9090" y="9965"/>
                    <a:pt x="9099" y="9968"/>
                  </a:cubicBezTo>
                  <a:cubicBezTo>
                    <a:pt x="9200" y="10002"/>
                    <a:pt x="9200" y="10322"/>
                    <a:pt x="9386" y="10356"/>
                  </a:cubicBezTo>
                  <a:cubicBezTo>
                    <a:pt x="9672" y="10389"/>
                    <a:pt x="9958" y="10474"/>
                    <a:pt x="10211" y="10575"/>
                  </a:cubicBezTo>
                  <a:cubicBezTo>
                    <a:pt x="10241" y="10590"/>
                    <a:pt x="10268" y="10596"/>
                    <a:pt x="10294" y="10596"/>
                  </a:cubicBezTo>
                  <a:cubicBezTo>
                    <a:pt x="10442" y="10596"/>
                    <a:pt x="10519" y="10377"/>
                    <a:pt x="10548" y="10305"/>
                  </a:cubicBezTo>
                  <a:cubicBezTo>
                    <a:pt x="10567" y="10268"/>
                    <a:pt x="10707" y="10241"/>
                    <a:pt x="10841" y="10241"/>
                  </a:cubicBezTo>
                  <a:cubicBezTo>
                    <a:pt x="10951" y="10241"/>
                    <a:pt x="11057" y="10260"/>
                    <a:pt x="11087" y="10305"/>
                  </a:cubicBezTo>
                  <a:cubicBezTo>
                    <a:pt x="11155" y="10423"/>
                    <a:pt x="10767" y="10929"/>
                    <a:pt x="10885" y="11030"/>
                  </a:cubicBezTo>
                  <a:cubicBezTo>
                    <a:pt x="11003" y="11148"/>
                    <a:pt x="11492" y="11367"/>
                    <a:pt x="11643" y="11501"/>
                  </a:cubicBezTo>
                  <a:cubicBezTo>
                    <a:pt x="11795" y="11636"/>
                    <a:pt x="12334" y="11956"/>
                    <a:pt x="12604" y="11956"/>
                  </a:cubicBezTo>
                  <a:cubicBezTo>
                    <a:pt x="12837" y="11956"/>
                    <a:pt x="13300" y="11698"/>
                    <a:pt x="13555" y="11698"/>
                  </a:cubicBezTo>
                  <a:cubicBezTo>
                    <a:pt x="13577" y="11698"/>
                    <a:pt x="13596" y="11700"/>
                    <a:pt x="13614" y="11704"/>
                  </a:cubicBezTo>
                  <a:cubicBezTo>
                    <a:pt x="14036" y="11855"/>
                    <a:pt x="14423" y="12057"/>
                    <a:pt x="14811" y="12293"/>
                  </a:cubicBezTo>
                  <a:cubicBezTo>
                    <a:pt x="15047" y="12462"/>
                    <a:pt x="16445" y="12984"/>
                    <a:pt x="16799" y="13136"/>
                  </a:cubicBezTo>
                  <a:cubicBezTo>
                    <a:pt x="16904" y="13181"/>
                    <a:pt x="17036" y="13196"/>
                    <a:pt x="17173" y="13196"/>
                  </a:cubicBezTo>
                  <a:cubicBezTo>
                    <a:pt x="17455" y="13196"/>
                    <a:pt x="17762" y="13132"/>
                    <a:pt x="17920" y="13132"/>
                  </a:cubicBezTo>
                  <a:cubicBezTo>
                    <a:pt x="17943" y="13132"/>
                    <a:pt x="17962" y="13133"/>
                    <a:pt x="17978" y="13136"/>
                  </a:cubicBezTo>
                  <a:cubicBezTo>
                    <a:pt x="18164" y="13153"/>
                    <a:pt x="18635" y="13641"/>
                    <a:pt x="18804" y="13776"/>
                  </a:cubicBezTo>
                  <a:cubicBezTo>
                    <a:pt x="18972" y="13928"/>
                    <a:pt x="19545" y="14079"/>
                    <a:pt x="19882" y="14180"/>
                  </a:cubicBezTo>
                  <a:cubicBezTo>
                    <a:pt x="20185" y="14265"/>
                    <a:pt x="20455" y="14467"/>
                    <a:pt x="20590" y="14753"/>
                  </a:cubicBezTo>
                  <a:cubicBezTo>
                    <a:pt x="20691" y="14972"/>
                    <a:pt x="20455" y="15393"/>
                    <a:pt x="20590" y="15495"/>
                  </a:cubicBezTo>
                  <a:cubicBezTo>
                    <a:pt x="20725" y="15612"/>
                    <a:pt x="21331" y="15882"/>
                    <a:pt x="21365" y="16017"/>
                  </a:cubicBezTo>
                  <a:cubicBezTo>
                    <a:pt x="21382" y="16168"/>
                    <a:pt x="21331" y="16876"/>
                    <a:pt x="21365" y="16994"/>
                  </a:cubicBezTo>
                  <a:cubicBezTo>
                    <a:pt x="21382" y="17112"/>
                    <a:pt x="21702" y="17314"/>
                    <a:pt x="21837" y="17483"/>
                  </a:cubicBezTo>
                  <a:cubicBezTo>
                    <a:pt x="21988" y="17651"/>
                    <a:pt x="22494" y="17836"/>
                    <a:pt x="22595" y="18005"/>
                  </a:cubicBezTo>
                  <a:cubicBezTo>
                    <a:pt x="22679" y="18173"/>
                    <a:pt x="22174" y="18729"/>
                    <a:pt x="22224" y="18831"/>
                  </a:cubicBezTo>
                  <a:cubicBezTo>
                    <a:pt x="22275" y="18999"/>
                    <a:pt x="22359" y="19151"/>
                    <a:pt x="22477" y="19269"/>
                  </a:cubicBezTo>
                  <a:cubicBezTo>
                    <a:pt x="22494" y="19281"/>
                    <a:pt x="22532" y="19286"/>
                    <a:pt x="22585" y="19286"/>
                  </a:cubicBezTo>
                  <a:cubicBezTo>
                    <a:pt x="22852" y="19286"/>
                    <a:pt x="23490" y="19156"/>
                    <a:pt x="23674" y="19156"/>
                  </a:cubicBezTo>
                  <a:cubicBezTo>
                    <a:pt x="23704" y="19156"/>
                    <a:pt x="23722" y="19159"/>
                    <a:pt x="23724" y="19167"/>
                  </a:cubicBezTo>
                  <a:cubicBezTo>
                    <a:pt x="23757" y="19218"/>
                    <a:pt x="23808" y="19454"/>
                    <a:pt x="23606" y="19504"/>
                  </a:cubicBezTo>
                  <a:cubicBezTo>
                    <a:pt x="23579" y="19509"/>
                    <a:pt x="23547" y="19510"/>
                    <a:pt x="23510" y="19510"/>
                  </a:cubicBezTo>
                  <a:cubicBezTo>
                    <a:pt x="23365" y="19510"/>
                    <a:pt x="23154" y="19485"/>
                    <a:pt x="22985" y="19485"/>
                  </a:cubicBezTo>
                  <a:cubicBezTo>
                    <a:pt x="22840" y="19485"/>
                    <a:pt x="22726" y="19503"/>
                    <a:pt x="22713" y="19572"/>
                  </a:cubicBezTo>
                  <a:cubicBezTo>
                    <a:pt x="22679" y="19740"/>
                    <a:pt x="22679" y="19926"/>
                    <a:pt x="22713" y="20094"/>
                  </a:cubicBezTo>
                  <a:cubicBezTo>
                    <a:pt x="22763" y="20229"/>
                    <a:pt x="23319" y="20465"/>
                    <a:pt x="23437" y="20583"/>
                  </a:cubicBezTo>
                  <a:cubicBezTo>
                    <a:pt x="23538" y="20701"/>
                    <a:pt x="23538" y="21105"/>
                    <a:pt x="23454" y="21290"/>
                  </a:cubicBezTo>
                  <a:cubicBezTo>
                    <a:pt x="23353" y="21476"/>
                    <a:pt x="22797" y="21796"/>
                    <a:pt x="22746" y="21931"/>
                  </a:cubicBezTo>
                  <a:cubicBezTo>
                    <a:pt x="22679" y="22049"/>
                    <a:pt x="22730" y="22453"/>
                    <a:pt x="22915" y="22503"/>
                  </a:cubicBezTo>
                  <a:cubicBezTo>
                    <a:pt x="23083" y="22537"/>
                    <a:pt x="23235" y="22706"/>
                    <a:pt x="23336" y="22706"/>
                  </a:cubicBezTo>
                  <a:cubicBezTo>
                    <a:pt x="23420" y="22706"/>
                    <a:pt x="23791" y="22369"/>
                    <a:pt x="23943" y="22352"/>
                  </a:cubicBezTo>
                  <a:cubicBezTo>
                    <a:pt x="24094" y="22352"/>
                    <a:pt x="24111" y="22571"/>
                    <a:pt x="24195" y="22571"/>
                  </a:cubicBezTo>
                  <a:cubicBezTo>
                    <a:pt x="24306" y="22596"/>
                    <a:pt x="24426" y="22611"/>
                    <a:pt x="24549" y="22611"/>
                  </a:cubicBezTo>
                  <a:cubicBezTo>
                    <a:pt x="24594" y="22611"/>
                    <a:pt x="24639" y="22609"/>
                    <a:pt x="24684" y="22605"/>
                  </a:cubicBezTo>
                  <a:cubicBezTo>
                    <a:pt x="24796" y="22573"/>
                    <a:pt x="24892" y="22435"/>
                    <a:pt x="25089" y="22435"/>
                  </a:cubicBezTo>
                  <a:cubicBezTo>
                    <a:pt x="25099" y="22435"/>
                    <a:pt x="25111" y="22435"/>
                    <a:pt x="25122" y="22436"/>
                  </a:cubicBezTo>
                  <a:cubicBezTo>
                    <a:pt x="25270" y="22456"/>
                    <a:pt x="25424" y="22464"/>
                    <a:pt x="25580" y="22464"/>
                  </a:cubicBezTo>
                  <a:cubicBezTo>
                    <a:pt x="25691" y="22464"/>
                    <a:pt x="25802" y="22460"/>
                    <a:pt x="25914" y="22453"/>
                  </a:cubicBezTo>
                  <a:cubicBezTo>
                    <a:pt x="26015" y="22436"/>
                    <a:pt x="26369" y="21914"/>
                    <a:pt x="26436" y="21796"/>
                  </a:cubicBezTo>
                  <a:cubicBezTo>
                    <a:pt x="26464" y="21755"/>
                    <a:pt x="26513" y="21739"/>
                    <a:pt x="26563" y="21739"/>
                  </a:cubicBezTo>
                  <a:cubicBezTo>
                    <a:pt x="26635" y="21739"/>
                    <a:pt x="26706" y="21773"/>
                    <a:pt x="26706" y="21813"/>
                  </a:cubicBezTo>
                  <a:cubicBezTo>
                    <a:pt x="26706" y="21897"/>
                    <a:pt x="26285" y="22655"/>
                    <a:pt x="26285" y="22824"/>
                  </a:cubicBezTo>
                  <a:cubicBezTo>
                    <a:pt x="26285" y="22992"/>
                    <a:pt x="26638" y="22992"/>
                    <a:pt x="26790" y="23161"/>
                  </a:cubicBezTo>
                  <a:cubicBezTo>
                    <a:pt x="27043" y="23380"/>
                    <a:pt x="27329" y="23548"/>
                    <a:pt x="27616" y="23717"/>
                  </a:cubicBezTo>
                  <a:cubicBezTo>
                    <a:pt x="27835" y="23885"/>
                    <a:pt x="28003" y="24121"/>
                    <a:pt x="28104" y="24374"/>
                  </a:cubicBezTo>
                  <a:cubicBezTo>
                    <a:pt x="28273" y="24626"/>
                    <a:pt x="28475" y="24845"/>
                    <a:pt x="28694" y="25031"/>
                  </a:cubicBezTo>
                  <a:cubicBezTo>
                    <a:pt x="28846" y="25182"/>
                    <a:pt x="29267" y="25519"/>
                    <a:pt x="29267" y="25519"/>
                  </a:cubicBezTo>
                  <a:lnTo>
                    <a:pt x="29267" y="19201"/>
                  </a:lnTo>
                  <a:cubicBezTo>
                    <a:pt x="29267" y="19201"/>
                    <a:pt x="28711" y="18679"/>
                    <a:pt x="28694" y="18578"/>
                  </a:cubicBezTo>
                  <a:cubicBezTo>
                    <a:pt x="28677" y="18460"/>
                    <a:pt x="28913" y="18207"/>
                    <a:pt x="28963" y="17921"/>
                  </a:cubicBezTo>
                  <a:cubicBezTo>
                    <a:pt x="28980" y="17735"/>
                    <a:pt x="29098" y="17584"/>
                    <a:pt x="29267" y="17516"/>
                  </a:cubicBezTo>
                  <a:lnTo>
                    <a:pt x="29267" y="6363"/>
                  </a:lnTo>
                  <a:cubicBezTo>
                    <a:pt x="29267" y="6363"/>
                    <a:pt x="27060" y="5537"/>
                    <a:pt x="26824" y="5537"/>
                  </a:cubicBezTo>
                  <a:cubicBezTo>
                    <a:pt x="26588" y="5537"/>
                    <a:pt x="26386" y="5824"/>
                    <a:pt x="26167" y="5874"/>
                  </a:cubicBezTo>
                  <a:cubicBezTo>
                    <a:pt x="26084" y="5893"/>
                    <a:pt x="26002" y="5902"/>
                    <a:pt x="25922" y="5902"/>
                  </a:cubicBezTo>
                  <a:cubicBezTo>
                    <a:pt x="25788" y="5902"/>
                    <a:pt x="25659" y="5876"/>
                    <a:pt x="25543" y="5824"/>
                  </a:cubicBezTo>
                  <a:cubicBezTo>
                    <a:pt x="25408" y="5756"/>
                    <a:pt x="24987" y="5402"/>
                    <a:pt x="24768" y="5402"/>
                  </a:cubicBezTo>
                  <a:cubicBezTo>
                    <a:pt x="24414" y="5335"/>
                    <a:pt x="24061" y="5217"/>
                    <a:pt x="23724" y="5065"/>
                  </a:cubicBezTo>
                  <a:cubicBezTo>
                    <a:pt x="23505" y="4981"/>
                    <a:pt x="23488" y="4577"/>
                    <a:pt x="23235" y="4408"/>
                  </a:cubicBezTo>
                  <a:cubicBezTo>
                    <a:pt x="22965" y="4257"/>
                    <a:pt x="22561" y="4088"/>
                    <a:pt x="22409" y="3987"/>
                  </a:cubicBezTo>
                  <a:cubicBezTo>
                    <a:pt x="22379" y="3967"/>
                    <a:pt x="22347" y="3959"/>
                    <a:pt x="22312" y="3959"/>
                  </a:cubicBezTo>
                  <a:cubicBezTo>
                    <a:pt x="22172" y="3959"/>
                    <a:pt x="21999" y="4091"/>
                    <a:pt x="21837" y="4105"/>
                  </a:cubicBezTo>
                  <a:cubicBezTo>
                    <a:pt x="21567" y="4105"/>
                    <a:pt x="21297" y="4054"/>
                    <a:pt x="21062" y="3920"/>
                  </a:cubicBezTo>
                  <a:cubicBezTo>
                    <a:pt x="20910" y="3802"/>
                    <a:pt x="20725" y="3313"/>
                    <a:pt x="20539" y="3313"/>
                  </a:cubicBezTo>
                  <a:cubicBezTo>
                    <a:pt x="20320" y="3313"/>
                    <a:pt x="20101" y="3313"/>
                    <a:pt x="19882" y="3347"/>
                  </a:cubicBezTo>
                  <a:cubicBezTo>
                    <a:pt x="19697" y="3380"/>
                    <a:pt x="19579" y="3785"/>
                    <a:pt x="19377" y="3835"/>
                  </a:cubicBezTo>
                  <a:cubicBezTo>
                    <a:pt x="19191" y="3903"/>
                    <a:pt x="18905" y="3852"/>
                    <a:pt x="18736" y="3920"/>
                  </a:cubicBezTo>
                  <a:cubicBezTo>
                    <a:pt x="18568" y="3987"/>
                    <a:pt x="18164" y="4122"/>
                    <a:pt x="18113" y="4273"/>
                  </a:cubicBezTo>
                  <a:cubicBezTo>
                    <a:pt x="18062" y="4425"/>
                    <a:pt x="18164" y="4931"/>
                    <a:pt x="18062" y="4981"/>
                  </a:cubicBezTo>
                  <a:cubicBezTo>
                    <a:pt x="17843" y="5032"/>
                    <a:pt x="17608" y="5048"/>
                    <a:pt x="17389" y="5065"/>
                  </a:cubicBezTo>
                  <a:cubicBezTo>
                    <a:pt x="17254" y="5082"/>
                    <a:pt x="16816" y="5503"/>
                    <a:pt x="16681" y="5537"/>
                  </a:cubicBezTo>
                  <a:cubicBezTo>
                    <a:pt x="16666" y="5542"/>
                    <a:pt x="16650" y="5544"/>
                    <a:pt x="16632" y="5544"/>
                  </a:cubicBezTo>
                  <a:cubicBezTo>
                    <a:pt x="16478" y="5544"/>
                    <a:pt x="16225" y="5382"/>
                    <a:pt x="16128" y="5382"/>
                  </a:cubicBezTo>
                  <a:cubicBezTo>
                    <a:pt x="16121" y="5382"/>
                    <a:pt x="16114" y="5383"/>
                    <a:pt x="16108" y="5385"/>
                  </a:cubicBezTo>
                  <a:cubicBezTo>
                    <a:pt x="16041" y="5436"/>
                    <a:pt x="15704" y="5638"/>
                    <a:pt x="15569" y="5706"/>
                  </a:cubicBezTo>
                  <a:cubicBezTo>
                    <a:pt x="15451" y="5790"/>
                    <a:pt x="15569" y="6396"/>
                    <a:pt x="15451" y="6481"/>
                  </a:cubicBezTo>
                  <a:cubicBezTo>
                    <a:pt x="15165" y="6632"/>
                    <a:pt x="14878" y="6818"/>
                    <a:pt x="14625" y="7020"/>
                  </a:cubicBezTo>
                  <a:cubicBezTo>
                    <a:pt x="14558" y="7222"/>
                    <a:pt x="14440" y="7424"/>
                    <a:pt x="14305" y="7593"/>
                  </a:cubicBezTo>
                  <a:cubicBezTo>
                    <a:pt x="14053" y="7795"/>
                    <a:pt x="13783" y="7980"/>
                    <a:pt x="13497" y="8132"/>
                  </a:cubicBezTo>
                  <a:cubicBezTo>
                    <a:pt x="13210" y="8300"/>
                    <a:pt x="13278" y="8620"/>
                    <a:pt x="13160" y="8721"/>
                  </a:cubicBezTo>
                  <a:cubicBezTo>
                    <a:pt x="12978" y="8827"/>
                    <a:pt x="12783" y="8892"/>
                    <a:pt x="12574" y="8892"/>
                  </a:cubicBezTo>
                  <a:cubicBezTo>
                    <a:pt x="12550" y="8892"/>
                    <a:pt x="12527" y="8892"/>
                    <a:pt x="12502" y="8890"/>
                  </a:cubicBezTo>
                  <a:cubicBezTo>
                    <a:pt x="12233" y="8839"/>
                    <a:pt x="11980" y="8755"/>
                    <a:pt x="11727" y="8637"/>
                  </a:cubicBezTo>
                  <a:cubicBezTo>
                    <a:pt x="11610" y="8604"/>
                    <a:pt x="11711" y="8199"/>
                    <a:pt x="11643" y="8132"/>
                  </a:cubicBezTo>
                  <a:cubicBezTo>
                    <a:pt x="11559" y="8081"/>
                    <a:pt x="11492" y="7862"/>
                    <a:pt x="11357" y="7845"/>
                  </a:cubicBezTo>
                  <a:cubicBezTo>
                    <a:pt x="11351" y="7845"/>
                    <a:pt x="11345" y="7844"/>
                    <a:pt x="11339" y="7844"/>
                  </a:cubicBezTo>
                  <a:cubicBezTo>
                    <a:pt x="11220" y="7844"/>
                    <a:pt x="11051" y="7972"/>
                    <a:pt x="10989" y="7972"/>
                  </a:cubicBezTo>
                  <a:cubicBezTo>
                    <a:pt x="10980" y="7972"/>
                    <a:pt x="10973" y="7969"/>
                    <a:pt x="10969" y="7963"/>
                  </a:cubicBezTo>
                  <a:cubicBezTo>
                    <a:pt x="10952" y="7727"/>
                    <a:pt x="10986" y="7475"/>
                    <a:pt x="11037" y="7239"/>
                  </a:cubicBezTo>
                  <a:cubicBezTo>
                    <a:pt x="11070" y="7070"/>
                    <a:pt x="10885" y="6851"/>
                    <a:pt x="10801" y="6649"/>
                  </a:cubicBezTo>
                  <a:cubicBezTo>
                    <a:pt x="10700" y="6447"/>
                    <a:pt x="10700" y="5807"/>
                    <a:pt x="10548" y="5773"/>
                  </a:cubicBezTo>
                  <a:cubicBezTo>
                    <a:pt x="10538" y="5770"/>
                    <a:pt x="10529" y="5768"/>
                    <a:pt x="10520" y="5768"/>
                  </a:cubicBezTo>
                  <a:cubicBezTo>
                    <a:pt x="10386" y="5768"/>
                    <a:pt x="10306" y="6096"/>
                    <a:pt x="10211" y="6144"/>
                  </a:cubicBezTo>
                  <a:cubicBezTo>
                    <a:pt x="10127" y="6194"/>
                    <a:pt x="10295" y="6851"/>
                    <a:pt x="10228" y="6868"/>
                  </a:cubicBezTo>
                  <a:cubicBezTo>
                    <a:pt x="10177" y="6902"/>
                    <a:pt x="10161" y="7323"/>
                    <a:pt x="10093" y="7323"/>
                  </a:cubicBezTo>
                  <a:cubicBezTo>
                    <a:pt x="10009" y="7306"/>
                    <a:pt x="9739" y="6177"/>
                    <a:pt x="9689" y="6059"/>
                  </a:cubicBezTo>
                  <a:cubicBezTo>
                    <a:pt x="9621" y="5925"/>
                    <a:pt x="9335" y="5554"/>
                    <a:pt x="9352" y="5453"/>
                  </a:cubicBezTo>
                  <a:cubicBezTo>
                    <a:pt x="9369" y="5352"/>
                    <a:pt x="9722" y="4964"/>
                    <a:pt x="9689" y="4863"/>
                  </a:cubicBezTo>
                  <a:cubicBezTo>
                    <a:pt x="9640" y="4750"/>
                    <a:pt x="9685" y="4356"/>
                    <a:pt x="9584" y="4356"/>
                  </a:cubicBezTo>
                  <a:cubicBezTo>
                    <a:pt x="9580" y="4356"/>
                    <a:pt x="9575" y="4356"/>
                    <a:pt x="9571" y="4358"/>
                  </a:cubicBezTo>
                  <a:cubicBezTo>
                    <a:pt x="9451" y="4388"/>
                    <a:pt x="9331" y="4551"/>
                    <a:pt x="9270" y="4551"/>
                  </a:cubicBezTo>
                  <a:cubicBezTo>
                    <a:pt x="9263" y="4551"/>
                    <a:pt x="9256" y="4549"/>
                    <a:pt x="9251" y="4543"/>
                  </a:cubicBezTo>
                  <a:cubicBezTo>
                    <a:pt x="9183" y="4476"/>
                    <a:pt x="8981" y="4139"/>
                    <a:pt x="9015" y="4054"/>
                  </a:cubicBezTo>
                  <a:cubicBezTo>
                    <a:pt x="9065" y="3953"/>
                    <a:pt x="9301" y="3785"/>
                    <a:pt x="9419" y="3701"/>
                  </a:cubicBezTo>
                  <a:cubicBezTo>
                    <a:pt x="9520" y="3600"/>
                    <a:pt x="9621" y="3431"/>
                    <a:pt x="9621" y="3027"/>
                  </a:cubicBezTo>
                  <a:cubicBezTo>
                    <a:pt x="9621" y="2639"/>
                    <a:pt x="9605" y="2471"/>
                    <a:pt x="9520" y="2403"/>
                  </a:cubicBezTo>
                  <a:cubicBezTo>
                    <a:pt x="9453" y="2336"/>
                    <a:pt x="9049" y="2252"/>
                    <a:pt x="9099" y="2117"/>
                  </a:cubicBezTo>
                  <a:cubicBezTo>
                    <a:pt x="9166" y="1999"/>
                    <a:pt x="9503" y="1830"/>
                    <a:pt x="9402" y="1696"/>
                  </a:cubicBezTo>
                  <a:cubicBezTo>
                    <a:pt x="9318" y="1578"/>
                    <a:pt x="9099" y="1123"/>
                    <a:pt x="8846" y="1072"/>
                  </a:cubicBezTo>
                  <a:cubicBezTo>
                    <a:pt x="8567" y="1016"/>
                    <a:pt x="8300" y="984"/>
                    <a:pt x="8024" y="984"/>
                  </a:cubicBezTo>
                  <a:cubicBezTo>
                    <a:pt x="7967" y="984"/>
                    <a:pt x="7910" y="985"/>
                    <a:pt x="7852" y="988"/>
                  </a:cubicBezTo>
                  <a:cubicBezTo>
                    <a:pt x="7718" y="1022"/>
                    <a:pt x="7701" y="1409"/>
                    <a:pt x="7532" y="1409"/>
                  </a:cubicBezTo>
                  <a:cubicBezTo>
                    <a:pt x="7330" y="1409"/>
                    <a:pt x="7128" y="1376"/>
                    <a:pt x="6942" y="1342"/>
                  </a:cubicBezTo>
                  <a:cubicBezTo>
                    <a:pt x="6825" y="1325"/>
                    <a:pt x="6791" y="1039"/>
                    <a:pt x="6555" y="937"/>
                  </a:cubicBezTo>
                  <a:cubicBezTo>
                    <a:pt x="6302" y="836"/>
                    <a:pt x="5932" y="432"/>
                    <a:pt x="5814" y="415"/>
                  </a:cubicBezTo>
                  <a:cubicBezTo>
                    <a:pt x="5797" y="409"/>
                    <a:pt x="5773" y="407"/>
                    <a:pt x="5745" y="407"/>
                  </a:cubicBezTo>
                  <a:cubicBezTo>
                    <a:pt x="5624" y="407"/>
                    <a:pt x="5422" y="451"/>
                    <a:pt x="5300" y="451"/>
                  </a:cubicBezTo>
                  <a:cubicBezTo>
                    <a:pt x="5284" y="451"/>
                    <a:pt x="5270" y="450"/>
                    <a:pt x="5258" y="449"/>
                  </a:cubicBezTo>
                  <a:cubicBezTo>
                    <a:pt x="5123" y="432"/>
                    <a:pt x="5190" y="179"/>
                    <a:pt x="5072" y="129"/>
                  </a:cubicBezTo>
                  <a:cubicBezTo>
                    <a:pt x="4872" y="49"/>
                    <a:pt x="4662" y="0"/>
                    <a:pt x="44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4"/>
            <p:cNvSpPr/>
            <p:nvPr/>
          </p:nvSpPr>
          <p:spPr>
            <a:xfrm>
              <a:off x="1191450" y="404650"/>
              <a:ext cx="101475" cy="33225"/>
            </a:xfrm>
            <a:custGeom>
              <a:avLst/>
              <a:gdLst/>
              <a:ahLst/>
              <a:cxnLst/>
              <a:rect l="l" t="t" r="r" b="b"/>
              <a:pathLst>
                <a:path w="4059" h="1329" extrusionOk="0">
                  <a:moveTo>
                    <a:pt x="750" y="0"/>
                  </a:moveTo>
                  <a:cubicBezTo>
                    <a:pt x="573" y="0"/>
                    <a:pt x="396" y="13"/>
                    <a:pt x="220" y="38"/>
                  </a:cubicBezTo>
                  <a:cubicBezTo>
                    <a:pt x="34" y="72"/>
                    <a:pt x="0" y="358"/>
                    <a:pt x="573" y="459"/>
                  </a:cubicBezTo>
                  <a:cubicBezTo>
                    <a:pt x="995" y="527"/>
                    <a:pt x="1399" y="645"/>
                    <a:pt x="1786" y="796"/>
                  </a:cubicBezTo>
                  <a:cubicBezTo>
                    <a:pt x="1904" y="847"/>
                    <a:pt x="1989" y="1217"/>
                    <a:pt x="2157" y="1268"/>
                  </a:cubicBezTo>
                  <a:cubicBezTo>
                    <a:pt x="2261" y="1289"/>
                    <a:pt x="2531" y="1329"/>
                    <a:pt x="2778" y="1329"/>
                  </a:cubicBezTo>
                  <a:cubicBezTo>
                    <a:pt x="2932" y="1329"/>
                    <a:pt x="3078" y="1313"/>
                    <a:pt x="3168" y="1268"/>
                  </a:cubicBezTo>
                  <a:cubicBezTo>
                    <a:pt x="3404" y="1133"/>
                    <a:pt x="3977" y="628"/>
                    <a:pt x="4027" y="442"/>
                  </a:cubicBezTo>
                  <a:cubicBezTo>
                    <a:pt x="4058" y="350"/>
                    <a:pt x="3864" y="308"/>
                    <a:pt x="3643" y="308"/>
                  </a:cubicBezTo>
                  <a:cubicBezTo>
                    <a:pt x="3501" y="308"/>
                    <a:pt x="3347" y="325"/>
                    <a:pt x="3235" y="358"/>
                  </a:cubicBezTo>
                  <a:cubicBezTo>
                    <a:pt x="3128" y="385"/>
                    <a:pt x="2952" y="399"/>
                    <a:pt x="2774" y="399"/>
                  </a:cubicBezTo>
                  <a:cubicBezTo>
                    <a:pt x="2508" y="399"/>
                    <a:pt x="2235" y="368"/>
                    <a:pt x="2174" y="308"/>
                  </a:cubicBezTo>
                  <a:cubicBezTo>
                    <a:pt x="1904" y="173"/>
                    <a:pt x="1601" y="72"/>
                    <a:pt x="1281" y="38"/>
                  </a:cubicBezTo>
                  <a:cubicBezTo>
                    <a:pt x="1104" y="13"/>
                    <a:pt x="927" y="0"/>
                    <a:pt x="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4"/>
            <p:cNvSpPr/>
            <p:nvPr/>
          </p:nvSpPr>
          <p:spPr>
            <a:xfrm>
              <a:off x="1206625" y="342325"/>
              <a:ext cx="48450" cy="43925"/>
            </a:xfrm>
            <a:custGeom>
              <a:avLst/>
              <a:gdLst/>
              <a:ahLst/>
              <a:cxnLst/>
              <a:rect l="l" t="t" r="r" b="b"/>
              <a:pathLst>
                <a:path w="1938" h="1757" extrusionOk="0">
                  <a:moveTo>
                    <a:pt x="503" y="0"/>
                  </a:moveTo>
                  <a:cubicBezTo>
                    <a:pt x="353" y="0"/>
                    <a:pt x="147" y="177"/>
                    <a:pt x="84" y="240"/>
                  </a:cubicBezTo>
                  <a:cubicBezTo>
                    <a:pt x="0" y="290"/>
                    <a:pt x="202" y="678"/>
                    <a:pt x="219" y="829"/>
                  </a:cubicBezTo>
                  <a:cubicBezTo>
                    <a:pt x="253" y="981"/>
                    <a:pt x="539" y="1166"/>
                    <a:pt x="539" y="1251"/>
                  </a:cubicBezTo>
                  <a:cubicBezTo>
                    <a:pt x="539" y="1318"/>
                    <a:pt x="455" y="1756"/>
                    <a:pt x="607" y="1756"/>
                  </a:cubicBezTo>
                  <a:cubicBezTo>
                    <a:pt x="977" y="1739"/>
                    <a:pt x="1348" y="1689"/>
                    <a:pt x="1719" y="1621"/>
                  </a:cubicBezTo>
                  <a:cubicBezTo>
                    <a:pt x="1837" y="1571"/>
                    <a:pt x="1853" y="1436"/>
                    <a:pt x="1904" y="1251"/>
                  </a:cubicBezTo>
                  <a:cubicBezTo>
                    <a:pt x="1938" y="1149"/>
                    <a:pt x="1398" y="829"/>
                    <a:pt x="1247" y="627"/>
                  </a:cubicBezTo>
                  <a:cubicBezTo>
                    <a:pt x="1061" y="374"/>
                    <a:pt x="826" y="172"/>
                    <a:pt x="539" y="4"/>
                  </a:cubicBezTo>
                  <a:cubicBezTo>
                    <a:pt x="528" y="1"/>
                    <a:pt x="516" y="0"/>
                    <a:pt x="5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4"/>
            <p:cNvSpPr/>
            <p:nvPr/>
          </p:nvSpPr>
          <p:spPr>
            <a:xfrm>
              <a:off x="1139650" y="359900"/>
              <a:ext cx="21050" cy="20025"/>
            </a:xfrm>
            <a:custGeom>
              <a:avLst/>
              <a:gdLst/>
              <a:ahLst/>
              <a:cxnLst/>
              <a:rect l="l" t="t" r="r" b="b"/>
              <a:pathLst>
                <a:path w="842" h="801" extrusionOk="0">
                  <a:moveTo>
                    <a:pt x="318" y="0"/>
                  </a:moveTo>
                  <a:cubicBezTo>
                    <a:pt x="152" y="0"/>
                    <a:pt x="0" y="25"/>
                    <a:pt x="0" y="76"/>
                  </a:cubicBezTo>
                  <a:cubicBezTo>
                    <a:pt x="51" y="345"/>
                    <a:pt x="169" y="598"/>
                    <a:pt x="354" y="800"/>
                  </a:cubicBezTo>
                  <a:cubicBezTo>
                    <a:pt x="355" y="801"/>
                    <a:pt x="356" y="801"/>
                    <a:pt x="357" y="801"/>
                  </a:cubicBezTo>
                  <a:cubicBezTo>
                    <a:pt x="432" y="801"/>
                    <a:pt x="841" y="159"/>
                    <a:pt x="725" y="76"/>
                  </a:cubicBezTo>
                  <a:cubicBezTo>
                    <a:pt x="666" y="25"/>
                    <a:pt x="485" y="0"/>
                    <a:pt x="3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4"/>
            <p:cNvSpPr/>
            <p:nvPr/>
          </p:nvSpPr>
          <p:spPr>
            <a:xfrm>
              <a:off x="834250" y="353275"/>
              <a:ext cx="37475" cy="37125"/>
            </a:xfrm>
            <a:custGeom>
              <a:avLst/>
              <a:gdLst/>
              <a:ahLst/>
              <a:cxnLst/>
              <a:rect l="l" t="t" r="r" b="b"/>
              <a:pathLst>
                <a:path w="1499" h="1485" extrusionOk="0">
                  <a:moveTo>
                    <a:pt x="614" y="1"/>
                  </a:moveTo>
                  <a:cubicBezTo>
                    <a:pt x="600" y="1"/>
                    <a:pt x="587" y="2"/>
                    <a:pt x="574" y="4"/>
                  </a:cubicBezTo>
                  <a:cubicBezTo>
                    <a:pt x="372" y="54"/>
                    <a:pt x="220" y="526"/>
                    <a:pt x="102" y="560"/>
                  </a:cubicBezTo>
                  <a:cubicBezTo>
                    <a:pt x="1" y="594"/>
                    <a:pt x="338" y="1048"/>
                    <a:pt x="338" y="1099"/>
                  </a:cubicBezTo>
                  <a:cubicBezTo>
                    <a:pt x="353" y="1129"/>
                    <a:pt x="694" y="1485"/>
                    <a:pt x="824" y="1485"/>
                  </a:cubicBezTo>
                  <a:cubicBezTo>
                    <a:pt x="839" y="1485"/>
                    <a:pt x="852" y="1480"/>
                    <a:pt x="860" y="1470"/>
                  </a:cubicBezTo>
                  <a:cubicBezTo>
                    <a:pt x="1062" y="1217"/>
                    <a:pt x="1265" y="947"/>
                    <a:pt x="1450" y="661"/>
                  </a:cubicBezTo>
                  <a:cubicBezTo>
                    <a:pt x="1498" y="532"/>
                    <a:pt x="928" y="1"/>
                    <a:pt x="6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4"/>
            <p:cNvSpPr/>
            <p:nvPr/>
          </p:nvSpPr>
          <p:spPr>
            <a:xfrm>
              <a:off x="812350" y="294650"/>
              <a:ext cx="56900" cy="39425"/>
            </a:xfrm>
            <a:custGeom>
              <a:avLst/>
              <a:gdLst/>
              <a:ahLst/>
              <a:cxnLst/>
              <a:rect l="l" t="t" r="r" b="b"/>
              <a:pathLst>
                <a:path w="2276" h="1577" extrusionOk="0">
                  <a:moveTo>
                    <a:pt x="916" y="1"/>
                  </a:moveTo>
                  <a:cubicBezTo>
                    <a:pt x="903" y="1"/>
                    <a:pt x="890" y="3"/>
                    <a:pt x="877" y="7"/>
                  </a:cubicBezTo>
                  <a:cubicBezTo>
                    <a:pt x="725" y="74"/>
                    <a:pt x="136" y="428"/>
                    <a:pt x="68" y="580"/>
                  </a:cubicBezTo>
                  <a:cubicBezTo>
                    <a:pt x="1" y="715"/>
                    <a:pt x="35" y="917"/>
                    <a:pt x="68" y="917"/>
                  </a:cubicBezTo>
                  <a:cubicBezTo>
                    <a:pt x="70" y="918"/>
                    <a:pt x="75" y="918"/>
                    <a:pt x="82" y="918"/>
                  </a:cubicBezTo>
                  <a:cubicBezTo>
                    <a:pt x="156" y="918"/>
                    <a:pt x="490" y="868"/>
                    <a:pt x="726" y="868"/>
                  </a:cubicBezTo>
                  <a:cubicBezTo>
                    <a:pt x="842" y="868"/>
                    <a:pt x="935" y="880"/>
                    <a:pt x="961" y="917"/>
                  </a:cubicBezTo>
                  <a:cubicBezTo>
                    <a:pt x="1045" y="1052"/>
                    <a:pt x="709" y="1355"/>
                    <a:pt x="742" y="1439"/>
                  </a:cubicBezTo>
                  <a:cubicBezTo>
                    <a:pt x="773" y="1501"/>
                    <a:pt x="874" y="1576"/>
                    <a:pt x="942" y="1576"/>
                  </a:cubicBezTo>
                  <a:cubicBezTo>
                    <a:pt x="949" y="1576"/>
                    <a:pt x="955" y="1575"/>
                    <a:pt x="961" y="1574"/>
                  </a:cubicBezTo>
                  <a:cubicBezTo>
                    <a:pt x="1349" y="1506"/>
                    <a:pt x="1719" y="1422"/>
                    <a:pt x="2090" y="1304"/>
                  </a:cubicBezTo>
                  <a:cubicBezTo>
                    <a:pt x="2275" y="1203"/>
                    <a:pt x="1736" y="765"/>
                    <a:pt x="1635" y="748"/>
                  </a:cubicBezTo>
                  <a:cubicBezTo>
                    <a:pt x="1534" y="748"/>
                    <a:pt x="1366" y="512"/>
                    <a:pt x="1298" y="361"/>
                  </a:cubicBezTo>
                  <a:cubicBezTo>
                    <a:pt x="1236" y="237"/>
                    <a:pt x="1062" y="1"/>
                    <a:pt x="9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4"/>
            <p:cNvSpPr/>
            <p:nvPr/>
          </p:nvSpPr>
          <p:spPr>
            <a:xfrm>
              <a:off x="849000" y="292725"/>
              <a:ext cx="46025" cy="28100"/>
            </a:xfrm>
            <a:custGeom>
              <a:avLst/>
              <a:gdLst/>
              <a:ahLst/>
              <a:cxnLst/>
              <a:rect l="l" t="t" r="r" b="b"/>
              <a:pathLst>
                <a:path w="1841" h="1124" extrusionOk="0">
                  <a:moveTo>
                    <a:pt x="506" y="0"/>
                  </a:moveTo>
                  <a:cubicBezTo>
                    <a:pt x="399" y="0"/>
                    <a:pt x="293" y="6"/>
                    <a:pt x="186" y="17"/>
                  </a:cubicBezTo>
                  <a:cubicBezTo>
                    <a:pt x="18" y="50"/>
                    <a:pt x="1" y="354"/>
                    <a:pt x="186" y="505"/>
                  </a:cubicBezTo>
                  <a:cubicBezTo>
                    <a:pt x="355" y="657"/>
                    <a:pt x="843" y="1011"/>
                    <a:pt x="995" y="1095"/>
                  </a:cubicBezTo>
                  <a:cubicBezTo>
                    <a:pt x="1025" y="1115"/>
                    <a:pt x="1078" y="1124"/>
                    <a:pt x="1142" y="1124"/>
                  </a:cubicBezTo>
                  <a:cubicBezTo>
                    <a:pt x="1398" y="1124"/>
                    <a:pt x="1841" y="984"/>
                    <a:pt x="1787" y="876"/>
                  </a:cubicBezTo>
                  <a:cubicBezTo>
                    <a:pt x="1635" y="589"/>
                    <a:pt x="1433" y="320"/>
                    <a:pt x="1197" y="84"/>
                  </a:cubicBezTo>
                  <a:cubicBezTo>
                    <a:pt x="967" y="26"/>
                    <a:pt x="736" y="0"/>
                    <a:pt x="5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24"/>
            <p:cNvSpPr/>
            <p:nvPr/>
          </p:nvSpPr>
          <p:spPr>
            <a:xfrm>
              <a:off x="776550" y="410125"/>
              <a:ext cx="58525" cy="34850"/>
            </a:xfrm>
            <a:custGeom>
              <a:avLst/>
              <a:gdLst/>
              <a:ahLst/>
              <a:cxnLst/>
              <a:rect l="l" t="t" r="r" b="b"/>
              <a:pathLst>
                <a:path w="2341" h="1394" extrusionOk="0">
                  <a:moveTo>
                    <a:pt x="1778" y="0"/>
                  </a:moveTo>
                  <a:cubicBezTo>
                    <a:pt x="1769" y="0"/>
                    <a:pt x="1760" y="2"/>
                    <a:pt x="1753" y="4"/>
                  </a:cubicBezTo>
                  <a:cubicBezTo>
                    <a:pt x="1626" y="52"/>
                    <a:pt x="1317" y="447"/>
                    <a:pt x="1213" y="447"/>
                  </a:cubicBezTo>
                  <a:cubicBezTo>
                    <a:pt x="1207" y="447"/>
                    <a:pt x="1202" y="445"/>
                    <a:pt x="1197" y="442"/>
                  </a:cubicBezTo>
                  <a:cubicBezTo>
                    <a:pt x="1113" y="417"/>
                    <a:pt x="1029" y="405"/>
                    <a:pt x="944" y="405"/>
                  </a:cubicBezTo>
                  <a:cubicBezTo>
                    <a:pt x="860" y="405"/>
                    <a:pt x="776" y="417"/>
                    <a:pt x="692" y="442"/>
                  </a:cubicBezTo>
                  <a:cubicBezTo>
                    <a:pt x="439" y="493"/>
                    <a:pt x="1" y="712"/>
                    <a:pt x="68" y="813"/>
                  </a:cubicBezTo>
                  <a:cubicBezTo>
                    <a:pt x="119" y="897"/>
                    <a:pt x="1130" y="1319"/>
                    <a:pt x="1298" y="1386"/>
                  </a:cubicBezTo>
                  <a:cubicBezTo>
                    <a:pt x="1310" y="1391"/>
                    <a:pt x="1324" y="1393"/>
                    <a:pt x="1338" y="1393"/>
                  </a:cubicBezTo>
                  <a:cubicBezTo>
                    <a:pt x="1515" y="1393"/>
                    <a:pt x="1810" y="1024"/>
                    <a:pt x="1888" y="914"/>
                  </a:cubicBezTo>
                  <a:cubicBezTo>
                    <a:pt x="1989" y="796"/>
                    <a:pt x="2292" y="493"/>
                    <a:pt x="2309" y="442"/>
                  </a:cubicBezTo>
                  <a:cubicBezTo>
                    <a:pt x="2341" y="395"/>
                    <a:pt x="1936" y="0"/>
                    <a:pt x="17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24"/>
            <p:cNvSpPr/>
            <p:nvPr/>
          </p:nvSpPr>
          <p:spPr>
            <a:xfrm>
              <a:off x="771925" y="371750"/>
              <a:ext cx="21925" cy="16425"/>
            </a:xfrm>
            <a:custGeom>
              <a:avLst/>
              <a:gdLst/>
              <a:ahLst/>
              <a:cxnLst/>
              <a:rect l="l" t="t" r="r" b="b"/>
              <a:pathLst>
                <a:path w="877" h="657" extrusionOk="0">
                  <a:moveTo>
                    <a:pt x="470" y="0"/>
                  </a:moveTo>
                  <a:cubicBezTo>
                    <a:pt x="310" y="0"/>
                    <a:pt x="81" y="22"/>
                    <a:pt x="68" y="74"/>
                  </a:cubicBezTo>
                  <a:cubicBezTo>
                    <a:pt x="0" y="242"/>
                    <a:pt x="17" y="545"/>
                    <a:pt x="135" y="596"/>
                  </a:cubicBezTo>
                  <a:cubicBezTo>
                    <a:pt x="218" y="617"/>
                    <a:pt x="436" y="657"/>
                    <a:pt x="602" y="657"/>
                  </a:cubicBezTo>
                  <a:cubicBezTo>
                    <a:pt x="706" y="657"/>
                    <a:pt x="790" y="641"/>
                    <a:pt x="809" y="596"/>
                  </a:cubicBezTo>
                  <a:cubicBezTo>
                    <a:pt x="877" y="461"/>
                    <a:pt x="708" y="23"/>
                    <a:pt x="590" y="6"/>
                  </a:cubicBezTo>
                  <a:cubicBezTo>
                    <a:pt x="562" y="2"/>
                    <a:pt x="519" y="0"/>
                    <a:pt x="4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4"/>
            <p:cNvSpPr/>
            <p:nvPr/>
          </p:nvSpPr>
          <p:spPr>
            <a:xfrm>
              <a:off x="1343925" y="818725"/>
              <a:ext cx="97325" cy="80350"/>
            </a:xfrm>
            <a:custGeom>
              <a:avLst/>
              <a:gdLst/>
              <a:ahLst/>
              <a:cxnLst/>
              <a:rect l="l" t="t" r="r" b="b"/>
              <a:pathLst>
                <a:path w="3893" h="3214" extrusionOk="0">
                  <a:moveTo>
                    <a:pt x="2888" y="1"/>
                  </a:moveTo>
                  <a:cubicBezTo>
                    <a:pt x="2448" y="1"/>
                    <a:pt x="1340" y="667"/>
                    <a:pt x="1096" y="846"/>
                  </a:cubicBezTo>
                  <a:cubicBezTo>
                    <a:pt x="826" y="1031"/>
                    <a:pt x="927" y="1722"/>
                    <a:pt x="793" y="1874"/>
                  </a:cubicBezTo>
                  <a:cubicBezTo>
                    <a:pt x="658" y="2025"/>
                    <a:pt x="456" y="2109"/>
                    <a:pt x="287" y="2312"/>
                  </a:cubicBezTo>
                  <a:cubicBezTo>
                    <a:pt x="119" y="2531"/>
                    <a:pt x="1" y="2952"/>
                    <a:pt x="68" y="3070"/>
                  </a:cubicBezTo>
                  <a:cubicBezTo>
                    <a:pt x="137" y="3153"/>
                    <a:pt x="401" y="3213"/>
                    <a:pt x="604" y="3213"/>
                  </a:cubicBezTo>
                  <a:cubicBezTo>
                    <a:pt x="648" y="3213"/>
                    <a:pt x="689" y="3211"/>
                    <a:pt x="725" y="3205"/>
                  </a:cubicBezTo>
                  <a:cubicBezTo>
                    <a:pt x="901" y="3161"/>
                    <a:pt x="1244" y="3027"/>
                    <a:pt x="1430" y="3027"/>
                  </a:cubicBezTo>
                  <a:cubicBezTo>
                    <a:pt x="1457" y="3027"/>
                    <a:pt x="1481" y="3030"/>
                    <a:pt x="1500" y="3036"/>
                  </a:cubicBezTo>
                  <a:cubicBezTo>
                    <a:pt x="1753" y="3104"/>
                    <a:pt x="2006" y="3154"/>
                    <a:pt x="2258" y="3188"/>
                  </a:cubicBezTo>
                  <a:cubicBezTo>
                    <a:pt x="2260" y="3188"/>
                    <a:pt x="2263" y="3188"/>
                    <a:pt x="2265" y="3188"/>
                  </a:cubicBezTo>
                  <a:cubicBezTo>
                    <a:pt x="2458" y="3188"/>
                    <a:pt x="3103" y="2462"/>
                    <a:pt x="3269" y="2345"/>
                  </a:cubicBezTo>
                  <a:cubicBezTo>
                    <a:pt x="3438" y="2244"/>
                    <a:pt x="3303" y="1402"/>
                    <a:pt x="3370" y="1385"/>
                  </a:cubicBezTo>
                  <a:cubicBezTo>
                    <a:pt x="3438" y="1368"/>
                    <a:pt x="3893" y="863"/>
                    <a:pt x="3808" y="728"/>
                  </a:cubicBezTo>
                  <a:cubicBezTo>
                    <a:pt x="3741" y="593"/>
                    <a:pt x="3168" y="37"/>
                    <a:pt x="2932" y="3"/>
                  </a:cubicBezTo>
                  <a:cubicBezTo>
                    <a:pt x="2918" y="2"/>
                    <a:pt x="2904" y="1"/>
                    <a:pt x="28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4"/>
            <p:cNvSpPr/>
            <p:nvPr/>
          </p:nvSpPr>
          <p:spPr>
            <a:xfrm>
              <a:off x="1419750" y="887375"/>
              <a:ext cx="31200" cy="16750"/>
            </a:xfrm>
            <a:custGeom>
              <a:avLst/>
              <a:gdLst/>
              <a:ahLst/>
              <a:cxnLst/>
              <a:rect l="l" t="t" r="r" b="b"/>
              <a:pathLst>
                <a:path w="1248" h="670" extrusionOk="0">
                  <a:moveTo>
                    <a:pt x="514" y="1"/>
                  </a:moveTo>
                  <a:cubicBezTo>
                    <a:pt x="425" y="1"/>
                    <a:pt x="327" y="12"/>
                    <a:pt x="219" y="37"/>
                  </a:cubicBezTo>
                  <a:cubicBezTo>
                    <a:pt x="0" y="88"/>
                    <a:pt x="34" y="492"/>
                    <a:pt x="85" y="593"/>
                  </a:cubicBezTo>
                  <a:cubicBezTo>
                    <a:pt x="108" y="648"/>
                    <a:pt x="213" y="670"/>
                    <a:pt x="331" y="670"/>
                  </a:cubicBezTo>
                  <a:cubicBezTo>
                    <a:pt x="470" y="670"/>
                    <a:pt x="627" y="639"/>
                    <a:pt x="691" y="593"/>
                  </a:cubicBezTo>
                  <a:cubicBezTo>
                    <a:pt x="792" y="526"/>
                    <a:pt x="1247" y="543"/>
                    <a:pt x="1163" y="358"/>
                  </a:cubicBezTo>
                  <a:cubicBezTo>
                    <a:pt x="1108" y="207"/>
                    <a:pt x="898" y="1"/>
                    <a:pt x="5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4"/>
            <p:cNvSpPr/>
            <p:nvPr/>
          </p:nvSpPr>
          <p:spPr>
            <a:xfrm>
              <a:off x="655250" y="490250"/>
              <a:ext cx="208950" cy="86150"/>
            </a:xfrm>
            <a:custGeom>
              <a:avLst/>
              <a:gdLst/>
              <a:ahLst/>
              <a:cxnLst/>
              <a:rect l="l" t="t" r="r" b="b"/>
              <a:pathLst>
                <a:path w="8358" h="3446" extrusionOk="0">
                  <a:moveTo>
                    <a:pt x="4184" y="0"/>
                  </a:moveTo>
                  <a:cubicBezTo>
                    <a:pt x="3964" y="0"/>
                    <a:pt x="3604" y="473"/>
                    <a:pt x="3471" y="523"/>
                  </a:cubicBezTo>
                  <a:cubicBezTo>
                    <a:pt x="3303" y="573"/>
                    <a:pt x="3134" y="590"/>
                    <a:pt x="2949" y="590"/>
                  </a:cubicBezTo>
                  <a:cubicBezTo>
                    <a:pt x="2898" y="590"/>
                    <a:pt x="2865" y="152"/>
                    <a:pt x="2780" y="119"/>
                  </a:cubicBezTo>
                  <a:cubicBezTo>
                    <a:pt x="2769" y="113"/>
                    <a:pt x="2752" y="111"/>
                    <a:pt x="2730" y="111"/>
                  </a:cubicBezTo>
                  <a:cubicBezTo>
                    <a:pt x="2638" y="111"/>
                    <a:pt x="2470" y="154"/>
                    <a:pt x="2374" y="154"/>
                  </a:cubicBezTo>
                  <a:cubicBezTo>
                    <a:pt x="2362" y="154"/>
                    <a:pt x="2352" y="154"/>
                    <a:pt x="2342" y="152"/>
                  </a:cubicBezTo>
                  <a:cubicBezTo>
                    <a:pt x="2338" y="152"/>
                    <a:pt x="2333" y="151"/>
                    <a:pt x="2329" y="151"/>
                  </a:cubicBezTo>
                  <a:cubicBezTo>
                    <a:pt x="2224" y="151"/>
                    <a:pt x="2220" y="339"/>
                    <a:pt x="2106" y="371"/>
                  </a:cubicBezTo>
                  <a:cubicBezTo>
                    <a:pt x="2073" y="383"/>
                    <a:pt x="1867" y="386"/>
                    <a:pt x="1607" y="386"/>
                  </a:cubicBezTo>
                  <a:cubicBezTo>
                    <a:pt x="1088" y="386"/>
                    <a:pt x="354" y="371"/>
                    <a:pt x="354" y="371"/>
                  </a:cubicBezTo>
                  <a:cubicBezTo>
                    <a:pt x="341" y="365"/>
                    <a:pt x="329" y="362"/>
                    <a:pt x="317" y="362"/>
                  </a:cubicBezTo>
                  <a:cubicBezTo>
                    <a:pt x="173" y="362"/>
                    <a:pt x="195" y="833"/>
                    <a:pt x="101" y="927"/>
                  </a:cubicBezTo>
                  <a:cubicBezTo>
                    <a:pt x="0" y="1028"/>
                    <a:pt x="287" y="1214"/>
                    <a:pt x="472" y="1315"/>
                  </a:cubicBezTo>
                  <a:cubicBezTo>
                    <a:pt x="657" y="1483"/>
                    <a:pt x="826" y="1669"/>
                    <a:pt x="944" y="1904"/>
                  </a:cubicBezTo>
                  <a:cubicBezTo>
                    <a:pt x="1028" y="2056"/>
                    <a:pt x="1096" y="2275"/>
                    <a:pt x="1281" y="2309"/>
                  </a:cubicBezTo>
                  <a:cubicBezTo>
                    <a:pt x="1298" y="2312"/>
                    <a:pt x="1315" y="2314"/>
                    <a:pt x="1333" y="2314"/>
                  </a:cubicBezTo>
                  <a:cubicBezTo>
                    <a:pt x="1498" y="2314"/>
                    <a:pt x="1714" y="2189"/>
                    <a:pt x="1820" y="2174"/>
                  </a:cubicBezTo>
                  <a:cubicBezTo>
                    <a:pt x="1938" y="2157"/>
                    <a:pt x="1904" y="1888"/>
                    <a:pt x="1989" y="1770"/>
                  </a:cubicBezTo>
                  <a:cubicBezTo>
                    <a:pt x="2056" y="1652"/>
                    <a:pt x="2022" y="1382"/>
                    <a:pt x="2157" y="1348"/>
                  </a:cubicBezTo>
                  <a:cubicBezTo>
                    <a:pt x="2202" y="1339"/>
                    <a:pt x="2247" y="1335"/>
                    <a:pt x="2292" y="1335"/>
                  </a:cubicBezTo>
                  <a:cubicBezTo>
                    <a:pt x="2416" y="1335"/>
                    <a:pt x="2539" y="1367"/>
                    <a:pt x="2662" y="1416"/>
                  </a:cubicBezTo>
                  <a:cubicBezTo>
                    <a:pt x="2713" y="1483"/>
                    <a:pt x="2393" y="1770"/>
                    <a:pt x="2410" y="1871"/>
                  </a:cubicBezTo>
                  <a:cubicBezTo>
                    <a:pt x="2427" y="1955"/>
                    <a:pt x="2679" y="2073"/>
                    <a:pt x="2831" y="2107"/>
                  </a:cubicBezTo>
                  <a:cubicBezTo>
                    <a:pt x="2848" y="2110"/>
                    <a:pt x="2867" y="2112"/>
                    <a:pt x="2887" y="2112"/>
                  </a:cubicBezTo>
                  <a:cubicBezTo>
                    <a:pt x="3049" y="2112"/>
                    <a:pt x="3308" y="2017"/>
                    <a:pt x="3502" y="2017"/>
                  </a:cubicBezTo>
                  <a:cubicBezTo>
                    <a:pt x="3527" y="2017"/>
                    <a:pt x="3550" y="2019"/>
                    <a:pt x="3572" y="2022"/>
                  </a:cubicBezTo>
                  <a:cubicBezTo>
                    <a:pt x="3797" y="2055"/>
                    <a:pt x="4251" y="2209"/>
                    <a:pt x="4395" y="2209"/>
                  </a:cubicBezTo>
                  <a:cubicBezTo>
                    <a:pt x="4403" y="2209"/>
                    <a:pt x="4409" y="2209"/>
                    <a:pt x="4415" y="2208"/>
                  </a:cubicBezTo>
                  <a:cubicBezTo>
                    <a:pt x="4549" y="2191"/>
                    <a:pt x="4398" y="1736"/>
                    <a:pt x="4516" y="1719"/>
                  </a:cubicBezTo>
                  <a:lnTo>
                    <a:pt x="4516" y="1719"/>
                  </a:lnTo>
                  <a:cubicBezTo>
                    <a:pt x="4718" y="1736"/>
                    <a:pt x="4903" y="1770"/>
                    <a:pt x="5105" y="1820"/>
                  </a:cubicBezTo>
                  <a:cubicBezTo>
                    <a:pt x="5308" y="1837"/>
                    <a:pt x="5358" y="2073"/>
                    <a:pt x="5695" y="2208"/>
                  </a:cubicBezTo>
                  <a:cubicBezTo>
                    <a:pt x="6032" y="2343"/>
                    <a:pt x="6386" y="2376"/>
                    <a:pt x="6622" y="2511"/>
                  </a:cubicBezTo>
                  <a:cubicBezTo>
                    <a:pt x="6824" y="2595"/>
                    <a:pt x="7043" y="2696"/>
                    <a:pt x="7262" y="2764"/>
                  </a:cubicBezTo>
                  <a:cubicBezTo>
                    <a:pt x="7431" y="2848"/>
                    <a:pt x="7599" y="3387"/>
                    <a:pt x="7683" y="3404"/>
                  </a:cubicBezTo>
                  <a:cubicBezTo>
                    <a:pt x="7737" y="3415"/>
                    <a:pt x="7864" y="3445"/>
                    <a:pt x="7971" y="3445"/>
                  </a:cubicBezTo>
                  <a:cubicBezTo>
                    <a:pt x="8034" y="3445"/>
                    <a:pt x="8090" y="3435"/>
                    <a:pt x="8121" y="3404"/>
                  </a:cubicBezTo>
                  <a:cubicBezTo>
                    <a:pt x="8222" y="3303"/>
                    <a:pt x="8357" y="1938"/>
                    <a:pt x="8273" y="1904"/>
                  </a:cubicBezTo>
                  <a:cubicBezTo>
                    <a:pt x="8265" y="1901"/>
                    <a:pt x="8250" y="1899"/>
                    <a:pt x="8229" y="1899"/>
                  </a:cubicBezTo>
                  <a:cubicBezTo>
                    <a:pt x="8122" y="1899"/>
                    <a:pt x="7866" y="1943"/>
                    <a:pt x="7694" y="1943"/>
                  </a:cubicBezTo>
                  <a:cubicBezTo>
                    <a:pt x="7613" y="1943"/>
                    <a:pt x="7551" y="1933"/>
                    <a:pt x="7532" y="1904"/>
                  </a:cubicBezTo>
                  <a:cubicBezTo>
                    <a:pt x="7447" y="1803"/>
                    <a:pt x="7464" y="1365"/>
                    <a:pt x="7380" y="1281"/>
                  </a:cubicBezTo>
                  <a:cubicBezTo>
                    <a:pt x="7313" y="1214"/>
                    <a:pt x="6773" y="860"/>
                    <a:pt x="6672" y="792"/>
                  </a:cubicBezTo>
                  <a:cubicBezTo>
                    <a:pt x="6630" y="762"/>
                    <a:pt x="6511" y="754"/>
                    <a:pt x="6367" y="754"/>
                  </a:cubicBezTo>
                  <a:cubicBezTo>
                    <a:pt x="6186" y="754"/>
                    <a:pt x="5965" y="767"/>
                    <a:pt x="5810" y="767"/>
                  </a:cubicBezTo>
                  <a:cubicBezTo>
                    <a:pt x="5747" y="767"/>
                    <a:pt x="5696" y="765"/>
                    <a:pt x="5661" y="759"/>
                  </a:cubicBezTo>
                  <a:cubicBezTo>
                    <a:pt x="5484" y="743"/>
                    <a:pt x="5445" y="369"/>
                    <a:pt x="5338" y="369"/>
                  </a:cubicBezTo>
                  <a:cubicBezTo>
                    <a:pt x="5334" y="369"/>
                    <a:pt x="5329" y="370"/>
                    <a:pt x="5325" y="371"/>
                  </a:cubicBezTo>
                  <a:cubicBezTo>
                    <a:pt x="5320" y="373"/>
                    <a:pt x="5314" y="373"/>
                    <a:pt x="5306" y="373"/>
                  </a:cubicBezTo>
                  <a:cubicBezTo>
                    <a:pt x="5142" y="373"/>
                    <a:pt x="4406" y="17"/>
                    <a:pt x="4196" y="1"/>
                  </a:cubicBezTo>
                  <a:cubicBezTo>
                    <a:pt x="4192" y="0"/>
                    <a:pt x="4188" y="0"/>
                    <a:pt x="41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4"/>
            <p:cNvSpPr/>
            <p:nvPr/>
          </p:nvSpPr>
          <p:spPr>
            <a:xfrm>
              <a:off x="621975" y="519425"/>
              <a:ext cx="35400" cy="27500"/>
            </a:xfrm>
            <a:custGeom>
              <a:avLst/>
              <a:gdLst/>
              <a:ahLst/>
              <a:cxnLst/>
              <a:rect l="l" t="t" r="r" b="b"/>
              <a:pathLst>
                <a:path w="1416" h="1100" extrusionOk="0">
                  <a:moveTo>
                    <a:pt x="384" y="0"/>
                  </a:moveTo>
                  <a:cubicBezTo>
                    <a:pt x="240" y="0"/>
                    <a:pt x="110" y="38"/>
                    <a:pt x="68" y="80"/>
                  </a:cubicBezTo>
                  <a:cubicBezTo>
                    <a:pt x="0" y="148"/>
                    <a:pt x="540" y="451"/>
                    <a:pt x="590" y="502"/>
                  </a:cubicBezTo>
                  <a:cubicBezTo>
                    <a:pt x="674" y="636"/>
                    <a:pt x="725" y="771"/>
                    <a:pt x="775" y="923"/>
                  </a:cubicBezTo>
                  <a:cubicBezTo>
                    <a:pt x="803" y="1034"/>
                    <a:pt x="912" y="1100"/>
                    <a:pt x="1016" y="1100"/>
                  </a:cubicBezTo>
                  <a:cubicBezTo>
                    <a:pt x="1037" y="1100"/>
                    <a:pt x="1058" y="1097"/>
                    <a:pt x="1079" y="1091"/>
                  </a:cubicBezTo>
                  <a:cubicBezTo>
                    <a:pt x="1247" y="1058"/>
                    <a:pt x="1197" y="721"/>
                    <a:pt x="1298" y="636"/>
                  </a:cubicBezTo>
                  <a:cubicBezTo>
                    <a:pt x="1416" y="502"/>
                    <a:pt x="1416" y="299"/>
                    <a:pt x="1298" y="148"/>
                  </a:cubicBezTo>
                  <a:cubicBezTo>
                    <a:pt x="1275" y="128"/>
                    <a:pt x="1248" y="120"/>
                    <a:pt x="1220" y="120"/>
                  </a:cubicBezTo>
                  <a:cubicBezTo>
                    <a:pt x="1125" y="120"/>
                    <a:pt x="1006" y="209"/>
                    <a:pt x="900" y="209"/>
                  </a:cubicBezTo>
                  <a:cubicBezTo>
                    <a:pt x="855" y="209"/>
                    <a:pt x="813" y="193"/>
                    <a:pt x="775" y="148"/>
                  </a:cubicBezTo>
                  <a:cubicBezTo>
                    <a:pt x="683" y="38"/>
                    <a:pt x="527" y="0"/>
                    <a:pt x="3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4"/>
            <p:cNvSpPr/>
            <p:nvPr/>
          </p:nvSpPr>
          <p:spPr>
            <a:xfrm>
              <a:off x="634175" y="503150"/>
              <a:ext cx="17725" cy="11975"/>
            </a:xfrm>
            <a:custGeom>
              <a:avLst/>
              <a:gdLst/>
              <a:ahLst/>
              <a:cxnLst/>
              <a:rect l="l" t="t" r="r" b="b"/>
              <a:pathLst>
                <a:path w="709" h="479" extrusionOk="0">
                  <a:moveTo>
                    <a:pt x="418" y="0"/>
                  </a:moveTo>
                  <a:cubicBezTo>
                    <a:pt x="283" y="0"/>
                    <a:pt x="141" y="18"/>
                    <a:pt x="85" y="57"/>
                  </a:cubicBezTo>
                  <a:cubicBezTo>
                    <a:pt x="1" y="108"/>
                    <a:pt x="254" y="479"/>
                    <a:pt x="388" y="479"/>
                  </a:cubicBezTo>
                  <a:cubicBezTo>
                    <a:pt x="506" y="479"/>
                    <a:pt x="709" y="125"/>
                    <a:pt x="709" y="57"/>
                  </a:cubicBezTo>
                  <a:cubicBezTo>
                    <a:pt x="709" y="22"/>
                    <a:pt x="568" y="0"/>
                    <a:pt x="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4"/>
            <p:cNvSpPr/>
            <p:nvPr/>
          </p:nvSpPr>
          <p:spPr>
            <a:xfrm>
              <a:off x="643450" y="549600"/>
              <a:ext cx="32050" cy="19025"/>
            </a:xfrm>
            <a:custGeom>
              <a:avLst/>
              <a:gdLst/>
              <a:ahLst/>
              <a:cxnLst/>
              <a:rect l="l" t="t" r="r" b="b"/>
              <a:pathLst>
                <a:path w="1282" h="761" extrusionOk="0">
                  <a:moveTo>
                    <a:pt x="956" y="0"/>
                  </a:moveTo>
                  <a:cubicBezTo>
                    <a:pt x="767" y="0"/>
                    <a:pt x="433" y="93"/>
                    <a:pt x="338" y="120"/>
                  </a:cubicBezTo>
                  <a:cubicBezTo>
                    <a:pt x="186" y="171"/>
                    <a:pt x="1" y="306"/>
                    <a:pt x="17" y="423"/>
                  </a:cubicBezTo>
                  <a:cubicBezTo>
                    <a:pt x="51" y="525"/>
                    <a:pt x="1" y="760"/>
                    <a:pt x="186" y="760"/>
                  </a:cubicBezTo>
                  <a:cubicBezTo>
                    <a:pt x="371" y="760"/>
                    <a:pt x="573" y="609"/>
                    <a:pt x="675" y="592"/>
                  </a:cubicBezTo>
                  <a:cubicBezTo>
                    <a:pt x="860" y="558"/>
                    <a:pt x="1045" y="508"/>
                    <a:pt x="1214" y="440"/>
                  </a:cubicBezTo>
                  <a:cubicBezTo>
                    <a:pt x="1281" y="373"/>
                    <a:pt x="1163" y="103"/>
                    <a:pt x="1062" y="19"/>
                  </a:cubicBezTo>
                  <a:cubicBezTo>
                    <a:pt x="1039" y="6"/>
                    <a:pt x="1002" y="0"/>
                    <a:pt x="9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4"/>
            <p:cNvSpPr/>
            <p:nvPr/>
          </p:nvSpPr>
          <p:spPr>
            <a:xfrm>
              <a:off x="611850" y="529250"/>
              <a:ext cx="12125" cy="13275"/>
            </a:xfrm>
            <a:custGeom>
              <a:avLst/>
              <a:gdLst/>
              <a:ahLst/>
              <a:cxnLst/>
              <a:rect l="l" t="t" r="r" b="b"/>
              <a:pathLst>
                <a:path w="485" h="531" extrusionOk="0">
                  <a:moveTo>
                    <a:pt x="155" y="1"/>
                  </a:moveTo>
                  <a:cubicBezTo>
                    <a:pt x="125" y="1"/>
                    <a:pt x="96" y="8"/>
                    <a:pt x="68" y="24"/>
                  </a:cubicBezTo>
                  <a:cubicBezTo>
                    <a:pt x="1" y="58"/>
                    <a:pt x="169" y="513"/>
                    <a:pt x="304" y="530"/>
                  </a:cubicBezTo>
                  <a:cubicBezTo>
                    <a:pt x="311" y="531"/>
                    <a:pt x="317" y="531"/>
                    <a:pt x="322" y="531"/>
                  </a:cubicBezTo>
                  <a:cubicBezTo>
                    <a:pt x="439" y="531"/>
                    <a:pt x="440" y="373"/>
                    <a:pt x="456" y="277"/>
                  </a:cubicBezTo>
                  <a:cubicBezTo>
                    <a:pt x="484" y="192"/>
                    <a:pt x="311" y="1"/>
                    <a:pt x="1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4"/>
            <p:cNvSpPr/>
            <p:nvPr/>
          </p:nvSpPr>
          <p:spPr>
            <a:xfrm>
              <a:off x="503200" y="515375"/>
              <a:ext cx="96050" cy="54025"/>
            </a:xfrm>
            <a:custGeom>
              <a:avLst/>
              <a:gdLst/>
              <a:ahLst/>
              <a:cxnLst/>
              <a:rect l="l" t="t" r="r" b="b"/>
              <a:pathLst>
                <a:path w="3842" h="2161" extrusionOk="0">
                  <a:moveTo>
                    <a:pt x="1334" y="0"/>
                  </a:moveTo>
                  <a:cubicBezTo>
                    <a:pt x="1178" y="0"/>
                    <a:pt x="1164" y="228"/>
                    <a:pt x="994" y="259"/>
                  </a:cubicBezTo>
                  <a:cubicBezTo>
                    <a:pt x="970" y="266"/>
                    <a:pt x="944" y="269"/>
                    <a:pt x="918" y="269"/>
                  </a:cubicBezTo>
                  <a:cubicBezTo>
                    <a:pt x="767" y="269"/>
                    <a:pt x="601" y="171"/>
                    <a:pt x="516" y="171"/>
                  </a:cubicBezTo>
                  <a:cubicBezTo>
                    <a:pt x="506" y="171"/>
                    <a:pt x="496" y="172"/>
                    <a:pt x="489" y="175"/>
                  </a:cubicBezTo>
                  <a:cubicBezTo>
                    <a:pt x="483" y="177"/>
                    <a:pt x="478" y="178"/>
                    <a:pt x="472" y="178"/>
                  </a:cubicBezTo>
                  <a:cubicBezTo>
                    <a:pt x="405" y="178"/>
                    <a:pt x="311" y="42"/>
                    <a:pt x="212" y="42"/>
                  </a:cubicBezTo>
                  <a:cubicBezTo>
                    <a:pt x="187" y="42"/>
                    <a:pt x="161" y="51"/>
                    <a:pt x="135" y="74"/>
                  </a:cubicBezTo>
                  <a:cubicBezTo>
                    <a:pt x="0" y="192"/>
                    <a:pt x="51" y="1135"/>
                    <a:pt x="135" y="1186"/>
                  </a:cubicBezTo>
                  <a:cubicBezTo>
                    <a:pt x="202" y="1236"/>
                    <a:pt x="623" y="1186"/>
                    <a:pt x="809" y="1388"/>
                  </a:cubicBezTo>
                  <a:cubicBezTo>
                    <a:pt x="1062" y="1658"/>
                    <a:pt x="1348" y="1910"/>
                    <a:pt x="1651" y="2146"/>
                  </a:cubicBezTo>
                  <a:cubicBezTo>
                    <a:pt x="1676" y="2157"/>
                    <a:pt x="1712" y="2161"/>
                    <a:pt x="1756" y="2161"/>
                  </a:cubicBezTo>
                  <a:cubicBezTo>
                    <a:pt x="1875" y="2161"/>
                    <a:pt x="2050" y="2132"/>
                    <a:pt x="2204" y="2132"/>
                  </a:cubicBezTo>
                  <a:cubicBezTo>
                    <a:pt x="2260" y="2132"/>
                    <a:pt x="2313" y="2136"/>
                    <a:pt x="2359" y="2146"/>
                  </a:cubicBezTo>
                  <a:cubicBezTo>
                    <a:pt x="2375" y="2150"/>
                    <a:pt x="2390" y="2152"/>
                    <a:pt x="2404" y="2152"/>
                  </a:cubicBezTo>
                  <a:cubicBezTo>
                    <a:pt x="2581" y="2152"/>
                    <a:pt x="2608" y="1875"/>
                    <a:pt x="2780" y="1860"/>
                  </a:cubicBezTo>
                  <a:cubicBezTo>
                    <a:pt x="2999" y="1860"/>
                    <a:pt x="3201" y="1826"/>
                    <a:pt x="3403" y="1776"/>
                  </a:cubicBezTo>
                  <a:cubicBezTo>
                    <a:pt x="3589" y="1675"/>
                    <a:pt x="3656" y="1253"/>
                    <a:pt x="3656" y="1253"/>
                  </a:cubicBezTo>
                  <a:cubicBezTo>
                    <a:pt x="3825" y="1102"/>
                    <a:pt x="3842" y="748"/>
                    <a:pt x="3656" y="714"/>
                  </a:cubicBezTo>
                  <a:cubicBezTo>
                    <a:pt x="3471" y="647"/>
                    <a:pt x="3302" y="546"/>
                    <a:pt x="3151" y="428"/>
                  </a:cubicBezTo>
                  <a:cubicBezTo>
                    <a:pt x="3033" y="343"/>
                    <a:pt x="2713" y="7"/>
                    <a:pt x="2544" y="7"/>
                  </a:cubicBezTo>
                  <a:cubicBezTo>
                    <a:pt x="2432" y="7"/>
                    <a:pt x="2042" y="29"/>
                    <a:pt x="1735" y="29"/>
                  </a:cubicBezTo>
                  <a:cubicBezTo>
                    <a:pt x="1582" y="29"/>
                    <a:pt x="1449" y="23"/>
                    <a:pt x="1382" y="7"/>
                  </a:cubicBezTo>
                  <a:cubicBezTo>
                    <a:pt x="1364" y="2"/>
                    <a:pt x="1349" y="0"/>
                    <a:pt x="1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4"/>
            <p:cNvSpPr/>
            <p:nvPr/>
          </p:nvSpPr>
          <p:spPr>
            <a:xfrm>
              <a:off x="587000" y="568225"/>
              <a:ext cx="19400" cy="13875"/>
            </a:xfrm>
            <a:custGeom>
              <a:avLst/>
              <a:gdLst/>
              <a:ahLst/>
              <a:cxnLst/>
              <a:rect l="l" t="t" r="r" b="b"/>
              <a:pathLst>
                <a:path w="776" h="555" extrusionOk="0">
                  <a:moveTo>
                    <a:pt x="377" y="1"/>
                  </a:moveTo>
                  <a:cubicBezTo>
                    <a:pt x="352" y="1"/>
                    <a:pt x="327" y="5"/>
                    <a:pt x="304" y="15"/>
                  </a:cubicBezTo>
                  <a:cubicBezTo>
                    <a:pt x="102" y="83"/>
                    <a:pt x="119" y="133"/>
                    <a:pt x="51" y="319"/>
                  </a:cubicBezTo>
                  <a:cubicBezTo>
                    <a:pt x="1" y="504"/>
                    <a:pt x="287" y="555"/>
                    <a:pt x="439" y="555"/>
                  </a:cubicBezTo>
                  <a:cubicBezTo>
                    <a:pt x="591" y="555"/>
                    <a:pt x="776" y="268"/>
                    <a:pt x="725" y="201"/>
                  </a:cubicBezTo>
                  <a:cubicBezTo>
                    <a:pt x="697" y="143"/>
                    <a:pt x="522" y="1"/>
                    <a:pt x="3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" name="Google Shape;829;p23">
            <a:extLst>
              <a:ext uri="{FF2B5EF4-FFF2-40B4-BE49-F238E27FC236}">
                <a16:creationId xmlns:a16="http://schemas.microsoft.com/office/drawing/2014/main" xmlns="" id="{37864393-B134-4043-AD7B-B8932B0F51D8}"/>
              </a:ext>
            </a:extLst>
          </p:cNvPr>
          <p:cNvSpPr txBox="1">
            <a:spLocks/>
          </p:cNvSpPr>
          <p:nvPr/>
        </p:nvSpPr>
        <p:spPr>
          <a:xfrm>
            <a:off x="869565" y="1003639"/>
            <a:ext cx="7782945" cy="4017577"/>
          </a:xfrm>
          <a:prstGeom prst="round2DiagRect">
            <a:avLst/>
          </a:prstGeom>
          <a:solidFill>
            <a:schemeClr val="tx1">
              <a:lumMod val="75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Menempatkan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persatuan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serta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kepentingan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keselamatan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negara di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atas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kepentingan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pribadi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atau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kelompok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Menempatkan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persatuan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Indonesia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dengan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cara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mempertahankan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asas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Bhinneka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Tunggal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Ika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Tidak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mengizinkan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patriotisme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tidak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jujur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Berdasarkan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pada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pandangan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hidup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Pancasila,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Indonesia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berhasil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memulai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jalan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untuk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menjalankan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misinya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di dunia;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Negara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Republik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Indonesia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merdeka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bersatu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berdaulat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adil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sejahtera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bertekad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untuk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mewujudkan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maju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mandiri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serta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sejahtera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lahir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batin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sejajar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dengan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lain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sudah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maju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25"/>
          <p:cNvSpPr txBox="1">
            <a:spLocks noGrp="1"/>
          </p:cNvSpPr>
          <p:nvPr>
            <p:ph type="title"/>
          </p:nvPr>
        </p:nvSpPr>
        <p:spPr>
          <a:xfrm>
            <a:off x="621100" y="171450"/>
            <a:ext cx="79017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prstTxWarp prst="textCurveDown">
              <a:avLst/>
            </a:prstTxWarp>
            <a:noAutofit/>
          </a:bodyPr>
          <a:lstStyle/>
          <a:p>
            <a:r>
              <a:rPr lang="en-ID" b="1" dirty="0">
                <a:latin typeface="Franklin Gothic Demi Cond" panose="020B0706030402020204" pitchFamily="34" charset="0"/>
              </a:rPr>
              <a:t>Nilai Dasar </a:t>
            </a:r>
            <a:r>
              <a:rPr lang="en-ID" b="1" dirty="0" err="1">
                <a:latin typeface="Franklin Gothic Demi Cond" panose="020B0706030402020204" pitchFamily="34" charset="0"/>
              </a:rPr>
              <a:t>Wawasan</a:t>
            </a:r>
            <a:r>
              <a:rPr lang="en-ID" b="1" dirty="0">
                <a:latin typeface="Franklin Gothic Demi Cond" panose="020B0706030402020204" pitchFamily="34" charset="0"/>
              </a:rPr>
              <a:t> </a:t>
            </a:r>
            <a:r>
              <a:rPr lang="en-ID" b="1" dirty="0" err="1">
                <a:latin typeface="Franklin Gothic Demi Cond" panose="020B0706030402020204" pitchFamily="34" charset="0"/>
              </a:rPr>
              <a:t>Kebangsaan</a:t>
            </a:r>
            <a:endParaRPr dirty="0">
              <a:latin typeface="Franklin Gothic Demi Cond" panose="020B0706030402020204" pitchFamily="34" charset="0"/>
            </a:endParaRPr>
          </a:p>
        </p:txBody>
      </p:sp>
      <p:sp>
        <p:nvSpPr>
          <p:cNvPr id="34" name="Google Shape;829;p23">
            <a:extLst>
              <a:ext uri="{FF2B5EF4-FFF2-40B4-BE49-F238E27FC236}">
                <a16:creationId xmlns:a16="http://schemas.microsoft.com/office/drawing/2014/main" xmlns="" id="{0B1C01A5-838D-4B14-A3F1-10372AA6EFBD}"/>
              </a:ext>
            </a:extLst>
          </p:cNvPr>
          <p:cNvSpPr txBox="1">
            <a:spLocks/>
          </p:cNvSpPr>
          <p:nvPr/>
        </p:nvSpPr>
        <p:spPr>
          <a:xfrm>
            <a:off x="621100" y="1062990"/>
            <a:ext cx="7665300" cy="3801708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Nilai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Kebangsaan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terwujud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dalam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persatuan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memiliki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enam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dimensi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sangat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penting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yaitu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Penghormatan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terhadap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martabat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hak-hak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dasar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manusia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sebagai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makhluk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ciptaan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Tuhan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Maha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Esa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Kesepakatan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bersama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untuk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hidup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dalam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negara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merdeka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bersatu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bebas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Cinta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tanah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air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Demokrasi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atau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pemerintahan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oleh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rakyat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Kerja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sama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sosial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Masyarakat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adil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sejahtera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26"/>
          <p:cNvSpPr txBox="1">
            <a:spLocks noGrp="1"/>
          </p:cNvSpPr>
          <p:nvPr>
            <p:ph type="title"/>
          </p:nvPr>
        </p:nvSpPr>
        <p:spPr>
          <a:xfrm>
            <a:off x="621100" y="196968"/>
            <a:ext cx="7901700" cy="6522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b="1" dirty="0" err="1">
                <a:latin typeface="Franklin Gothic Demi Cond" panose="020B0706030402020204" pitchFamily="34" charset="0"/>
              </a:rPr>
              <a:t>Asas</a:t>
            </a:r>
            <a:r>
              <a:rPr lang="en-ID" b="1" dirty="0">
                <a:latin typeface="Franklin Gothic Demi Cond" panose="020B0706030402020204" pitchFamily="34" charset="0"/>
              </a:rPr>
              <a:t> </a:t>
            </a:r>
            <a:r>
              <a:rPr lang="en-ID" b="1" dirty="0" err="1">
                <a:latin typeface="Franklin Gothic Demi Cond" panose="020B0706030402020204" pitchFamily="34" charset="0"/>
              </a:rPr>
              <a:t>Wawasan</a:t>
            </a:r>
            <a:r>
              <a:rPr lang="en-ID" b="1" dirty="0">
                <a:latin typeface="Franklin Gothic Demi Cond" panose="020B0706030402020204" pitchFamily="34" charset="0"/>
              </a:rPr>
              <a:t> </a:t>
            </a:r>
            <a:r>
              <a:rPr lang="en-ID" b="1" dirty="0" err="1">
                <a:latin typeface="Franklin Gothic Demi Cond" panose="020B0706030402020204" pitchFamily="34" charset="0"/>
              </a:rPr>
              <a:t>Kebangsaan</a:t>
            </a:r>
            <a:endParaRPr dirty="0">
              <a:latin typeface="Franklin Gothic Demi Cond" panose="020B0706030402020204" pitchFamily="34" charset="0"/>
            </a:endParaRPr>
          </a:p>
        </p:txBody>
      </p:sp>
      <p:sp>
        <p:nvSpPr>
          <p:cNvPr id="3" name="Rectangle: Single Corner Rounded 2">
            <a:extLst>
              <a:ext uri="{FF2B5EF4-FFF2-40B4-BE49-F238E27FC236}">
                <a16:creationId xmlns:a16="http://schemas.microsoft.com/office/drawing/2014/main" xmlns="" id="{E48E69A5-E50E-4623-9852-66347617BEDC}"/>
              </a:ext>
            </a:extLst>
          </p:cNvPr>
          <p:cNvSpPr/>
          <p:nvPr/>
        </p:nvSpPr>
        <p:spPr>
          <a:xfrm>
            <a:off x="764012" y="1196985"/>
            <a:ext cx="7901700" cy="3371179"/>
          </a:xfrm>
          <a:prstGeom prst="round1Rect">
            <a:avLst/>
          </a:prstGeom>
          <a:solidFill>
            <a:schemeClr val="tx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Asas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kebangsaan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merupakan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dasar-dasar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harus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diikuti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dijaga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dihormati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diciptakan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agar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tercapai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sesuai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dengan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komitmen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bersama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dari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seluruh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elemen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Indonesia (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golongan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/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suku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)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terhadap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kesepakatan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terdiri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dari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Kepentingan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/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Tujuan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sama</a:t>
            </a:r>
            <a:endParaRPr lang="en-ID" sz="16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Solidaritas</a:t>
            </a:r>
            <a:endParaRPr lang="en-ID" sz="16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Keadilan</a:t>
            </a:r>
            <a:endParaRPr lang="en-ID" sz="16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Kerjasama</a:t>
            </a:r>
            <a:endParaRPr lang="en-ID" sz="16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Kejujuran</a:t>
            </a:r>
            <a:endParaRPr lang="en-ID" sz="16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Kesetiaan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terhadap</a:t>
            </a:r>
            <a:r>
              <a:rPr lang="en-ID" sz="16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6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kesepakatan</a:t>
            </a:r>
            <a:endParaRPr lang="en-ID" sz="16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27"/>
          <p:cNvSpPr txBox="1">
            <a:spLocks noGrp="1"/>
          </p:cNvSpPr>
          <p:nvPr>
            <p:ph type="title"/>
          </p:nvPr>
        </p:nvSpPr>
        <p:spPr>
          <a:xfrm>
            <a:off x="605509" y="936601"/>
            <a:ext cx="7971000" cy="12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prstTxWarp prst="textDeflate">
              <a:avLst/>
            </a:prstTxWarp>
            <a:noAutofit/>
          </a:bodyPr>
          <a:lstStyle/>
          <a:p>
            <a:r>
              <a:rPr lang="en-ID" b="1" dirty="0" err="1">
                <a:latin typeface="Franklin Gothic Demi Cond" panose="020B0706030402020204" pitchFamily="34" charset="0"/>
              </a:rPr>
              <a:t>Hakekat</a:t>
            </a:r>
            <a:r>
              <a:rPr lang="en-ID" b="1" dirty="0">
                <a:latin typeface="Franklin Gothic Demi Cond" panose="020B0706030402020204" pitchFamily="34" charset="0"/>
              </a:rPr>
              <a:t> </a:t>
            </a:r>
            <a:r>
              <a:rPr lang="en-ID" b="1" dirty="0" err="1">
                <a:latin typeface="Franklin Gothic Demi Cond" panose="020B0706030402020204" pitchFamily="34" charset="0"/>
              </a:rPr>
              <a:t>Wawasan</a:t>
            </a:r>
            <a:r>
              <a:rPr lang="en-ID" b="1" dirty="0">
                <a:latin typeface="Franklin Gothic Demi Cond" panose="020B0706030402020204" pitchFamily="34" charset="0"/>
              </a:rPr>
              <a:t> </a:t>
            </a:r>
            <a:r>
              <a:rPr lang="en-ID" b="1" dirty="0" err="1">
                <a:latin typeface="Franklin Gothic Demi Cond" panose="020B0706030402020204" pitchFamily="34" charset="0"/>
              </a:rPr>
              <a:t>Kebangsaan</a:t>
            </a:r>
            <a:r>
              <a:rPr lang="en-ID" b="1" dirty="0">
                <a:latin typeface="Franklin Gothic Demi Cond" panose="020B0706030402020204" pitchFamily="34" charset="0"/>
              </a:rPr>
              <a:t/>
            </a:r>
            <a:br>
              <a:rPr lang="en-ID" b="1" dirty="0">
                <a:latin typeface="Franklin Gothic Demi Cond" panose="020B0706030402020204" pitchFamily="34" charset="0"/>
              </a:rPr>
            </a:br>
            <a:endParaRPr dirty="0">
              <a:latin typeface="Franklin Gothic Demi Cond" panose="020B07060304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15AA6ADB-293B-4276-A78F-23D8305AC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922" y="1861924"/>
            <a:ext cx="7665300" cy="1935281"/>
          </a:xfrm>
          <a:prstGeom prst="round2Diag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52400" indent="0" algn="just">
              <a:buNone/>
            </a:pP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Hakekat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Kebangsaan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adalah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nasional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/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nusantara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dalam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pengertian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cara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pandang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selalu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menyeluruh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dalam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lingkup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nusantara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demi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kepentingan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nasional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. </a:t>
            </a:r>
          </a:p>
          <a:p>
            <a:pPr marL="152400" indent="0" algn="just">
              <a:buNone/>
            </a:pPr>
            <a:endParaRPr lang="en-ID" sz="18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152400" indent="0" algn="just">
              <a:buNone/>
            </a:pPr>
            <a:r>
              <a:rPr lang="sv-SE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  <a:endParaRPr lang="en-ID" sz="18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</p:txBody>
      </p:sp>
      <p:grpSp>
        <p:nvGrpSpPr>
          <p:cNvPr id="1095" name="Google Shape;1095;p27"/>
          <p:cNvGrpSpPr/>
          <p:nvPr/>
        </p:nvGrpSpPr>
        <p:grpSpPr>
          <a:xfrm>
            <a:off x="719922" y="3358806"/>
            <a:ext cx="1747500" cy="956809"/>
            <a:chOff x="719922" y="3358806"/>
            <a:chExt cx="1747500" cy="956809"/>
          </a:xfrm>
        </p:grpSpPr>
        <p:sp>
          <p:nvSpPr>
            <p:cNvPr id="1096" name="Google Shape;1096;p27"/>
            <p:cNvSpPr txBox="1"/>
            <p:nvPr/>
          </p:nvSpPr>
          <p:spPr>
            <a:xfrm>
              <a:off x="719922" y="3358806"/>
              <a:ext cx="1747500" cy="51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 b="1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1097" name="Google Shape;1097;p27"/>
            <p:cNvSpPr txBox="1"/>
            <p:nvPr/>
          </p:nvSpPr>
          <p:spPr>
            <a:xfrm>
              <a:off x="719922" y="3742915"/>
              <a:ext cx="17475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chemeClr val="dk1"/>
                </a:solidFill>
                <a:latin typeface="Cabin Medium"/>
                <a:ea typeface="Cabin Medium"/>
                <a:cs typeface="Cabin Medium"/>
                <a:sym typeface="Cabin Medium"/>
              </a:endParaRPr>
            </a:p>
          </p:txBody>
        </p:sp>
      </p:grpSp>
      <p:grpSp>
        <p:nvGrpSpPr>
          <p:cNvPr id="1098" name="Google Shape;1098;p27"/>
          <p:cNvGrpSpPr/>
          <p:nvPr/>
        </p:nvGrpSpPr>
        <p:grpSpPr>
          <a:xfrm>
            <a:off x="6676473" y="1716875"/>
            <a:ext cx="1747520" cy="956811"/>
            <a:chOff x="6676473" y="1716875"/>
            <a:chExt cx="1747520" cy="956811"/>
          </a:xfrm>
        </p:grpSpPr>
        <p:sp>
          <p:nvSpPr>
            <p:cNvPr id="1099" name="Google Shape;1099;p27"/>
            <p:cNvSpPr txBox="1"/>
            <p:nvPr/>
          </p:nvSpPr>
          <p:spPr>
            <a:xfrm>
              <a:off x="6676493" y="1716875"/>
              <a:ext cx="1747500" cy="51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chemeClr val="dk1"/>
                  </a:solidFill>
                  <a:latin typeface="Cabin"/>
                  <a:ea typeface="Cabin"/>
                  <a:cs typeface="Cabin"/>
                  <a:sym typeface="Cabin"/>
                </a:rPr>
                <a:t>Mercury</a:t>
              </a:r>
              <a:endParaRPr sz="22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1100" name="Google Shape;1100;p27"/>
            <p:cNvSpPr txBox="1"/>
            <p:nvPr/>
          </p:nvSpPr>
          <p:spPr>
            <a:xfrm>
              <a:off x="6676473" y="2100986"/>
              <a:ext cx="17475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Cabin Medium"/>
                  <a:ea typeface="Cabin Medium"/>
                  <a:cs typeface="Cabin Medium"/>
                  <a:sym typeface="Cabin Medium"/>
                </a:rPr>
                <a:t>It’s the closest planet to the Sun</a:t>
              </a:r>
              <a:endParaRPr>
                <a:solidFill>
                  <a:schemeClr val="dk1"/>
                </a:solidFill>
                <a:latin typeface="Cabin Medium"/>
                <a:ea typeface="Cabin Medium"/>
                <a:cs typeface="Cabin Medium"/>
                <a:sym typeface="Cabin Medium"/>
              </a:endParaRPr>
            </a:p>
          </p:txBody>
        </p:sp>
      </p:grpSp>
      <p:sp>
        <p:nvSpPr>
          <p:cNvPr id="1102" name="Google Shape;1102;p27"/>
          <p:cNvSpPr txBox="1"/>
          <p:nvPr/>
        </p:nvSpPr>
        <p:spPr>
          <a:xfrm>
            <a:off x="6676493" y="3358853"/>
            <a:ext cx="1747500" cy="5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Neptune</a:t>
            </a:r>
            <a:endParaRPr sz="2200" b="1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cxnSp>
        <p:nvCxnSpPr>
          <p:cNvPr id="1104" name="Google Shape;1104;p27"/>
          <p:cNvCxnSpPr>
            <a:stCxn id="1096" idx="3"/>
          </p:cNvCxnSpPr>
          <p:nvPr/>
        </p:nvCxnSpPr>
        <p:spPr>
          <a:xfrm rot="10800000" flipH="1">
            <a:off x="2467422" y="3240006"/>
            <a:ext cx="1266000" cy="3762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Dot"/>
            <a:round/>
            <a:headEnd type="none" w="med" len="med"/>
            <a:tailEnd type="oval" w="med" len="med"/>
          </a:ln>
        </p:spPr>
      </p:cxnSp>
      <p:cxnSp>
        <p:nvCxnSpPr>
          <p:cNvPr id="1105" name="Google Shape;1105;p27"/>
          <p:cNvCxnSpPr>
            <a:stCxn id="1099" idx="1"/>
          </p:cNvCxnSpPr>
          <p:nvPr/>
        </p:nvCxnSpPr>
        <p:spPr>
          <a:xfrm flipH="1">
            <a:off x="5732093" y="1974275"/>
            <a:ext cx="944400" cy="7707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Dot"/>
            <a:round/>
            <a:headEnd type="none" w="med" len="med"/>
            <a:tailEnd type="oval" w="med" len="med"/>
          </a:ln>
        </p:spPr>
      </p:cxnSp>
      <p:cxnSp>
        <p:nvCxnSpPr>
          <p:cNvPr id="1106" name="Google Shape;1106;p27"/>
          <p:cNvCxnSpPr>
            <a:stCxn id="1102" idx="1"/>
          </p:cNvCxnSpPr>
          <p:nvPr/>
        </p:nvCxnSpPr>
        <p:spPr>
          <a:xfrm rot="10800000">
            <a:off x="5154593" y="3405053"/>
            <a:ext cx="1521900" cy="2112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Dot"/>
            <a:round/>
            <a:headEnd type="none" w="med" len="med"/>
            <a:tailEnd type="oval" w="med" len="med"/>
          </a:ln>
        </p:spPr>
      </p:cxnSp>
      <p:cxnSp>
        <p:nvCxnSpPr>
          <p:cNvPr id="1107" name="Google Shape;1107;p27"/>
          <p:cNvCxnSpPr>
            <a:cxnSpLocks/>
          </p:cNvCxnSpPr>
          <p:nvPr/>
        </p:nvCxnSpPr>
        <p:spPr>
          <a:xfrm>
            <a:off x="2467421" y="1974238"/>
            <a:ext cx="1843500" cy="4956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dashDot"/>
            <a:round/>
            <a:headEnd type="none" w="med" len="med"/>
            <a:tailEnd type="oval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0" name="Google Shape;1250;p28"/>
          <p:cNvCxnSpPr>
            <a:stCxn id="1251" idx="6"/>
            <a:endCxn id="1252" idx="2"/>
          </p:cNvCxnSpPr>
          <p:nvPr/>
        </p:nvCxnSpPr>
        <p:spPr>
          <a:xfrm>
            <a:off x="4020691" y="1866263"/>
            <a:ext cx="11025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253" name="Google Shape;1253;p28"/>
          <p:cNvCxnSpPr>
            <a:cxnSpLocks/>
            <a:stCxn id="1252" idx="4"/>
          </p:cNvCxnSpPr>
          <p:nvPr/>
        </p:nvCxnSpPr>
        <p:spPr>
          <a:xfrm>
            <a:off x="5443109" y="2186063"/>
            <a:ext cx="0" cy="793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255" name="Google Shape;1255;p28"/>
          <p:cNvCxnSpPr/>
          <p:nvPr/>
        </p:nvCxnSpPr>
        <p:spPr>
          <a:xfrm rot="10800000">
            <a:off x="4020859" y="3299655"/>
            <a:ext cx="11025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256" name="Google Shape;1256;p28"/>
          <p:cNvCxnSpPr>
            <a:cxnSpLocks/>
            <a:endCxn id="1251" idx="4"/>
          </p:cNvCxnSpPr>
          <p:nvPr/>
        </p:nvCxnSpPr>
        <p:spPr>
          <a:xfrm flipH="1" flipV="1">
            <a:off x="3700891" y="2186063"/>
            <a:ext cx="226936" cy="6520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Dot"/>
            <a:round/>
            <a:headEnd type="none" w="med" len="med"/>
            <a:tailEnd type="none" w="med" len="med"/>
          </a:ln>
        </p:spPr>
      </p:cxnSp>
      <p:grpSp>
        <p:nvGrpSpPr>
          <p:cNvPr id="1258" name="Google Shape;1258;p28"/>
          <p:cNvGrpSpPr/>
          <p:nvPr/>
        </p:nvGrpSpPr>
        <p:grpSpPr>
          <a:xfrm>
            <a:off x="1110363" y="1383338"/>
            <a:ext cx="2910329" cy="1177963"/>
            <a:chOff x="1110363" y="1383338"/>
            <a:chExt cx="2910329" cy="1177963"/>
          </a:xfrm>
        </p:grpSpPr>
        <p:cxnSp>
          <p:nvCxnSpPr>
            <p:cNvPr id="1259" name="Google Shape;1259;p28"/>
            <p:cNvCxnSpPr>
              <a:stCxn id="1251" idx="2"/>
              <a:endCxn id="1260" idx="3"/>
            </p:cNvCxnSpPr>
            <p:nvPr/>
          </p:nvCxnSpPr>
          <p:spPr>
            <a:xfrm rot="10800000">
              <a:off x="2792491" y="1603163"/>
              <a:ext cx="588600" cy="263100"/>
            </a:xfrm>
            <a:prstGeom prst="bentConnector3">
              <a:avLst>
                <a:gd name="adj1" fmla="val 50002"/>
              </a:avLst>
            </a:prstGeom>
            <a:noFill/>
            <a:ln w="19050" cap="flat" cmpd="sng">
              <a:solidFill>
                <a:schemeClr val="dk2"/>
              </a:solidFill>
              <a:prstDash val="dashDot"/>
              <a:round/>
              <a:headEnd type="none" w="med" len="med"/>
              <a:tailEnd type="oval" w="med" len="med"/>
            </a:ln>
          </p:spPr>
        </p:cxnSp>
        <p:sp>
          <p:nvSpPr>
            <p:cNvPr id="1251" name="Google Shape;1251;p28"/>
            <p:cNvSpPr/>
            <p:nvPr/>
          </p:nvSpPr>
          <p:spPr>
            <a:xfrm>
              <a:off x="3381091" y="1546463"/>
              <a:ext cx="639600" cy="639600"/>
            </a:xfrm>
            <a:prstGeom prst="ellipse">
              <a:avLst/>
            </a:prstGeom>
            <a:solidFill>
              <a:schemeClr val="lt1"/>
            </a:solidFill>
            <a:ln w="19050" cap="flat" cmpd="sng">
              <a:solidFill>
                <a:schemeClr val="dk2"/>
              </a:solidFill>
              <a:prstDash val="dashDot"/>
              <a:round/>
              <a:headEnd type="none" w="sm" len="sm"/>
              <a:tailEnd type="none" w="sm" len="sm"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dk2"/>
                  </a:solidFill>
                  <a:latin typeface="Freehand"/>
                  <a:ea typeface="Freehand"/>
                  <a:cs typeface="Freehand"/>
                  <a:sym typeface="Freehand"/>
                </a:rPr>
                <a:t>01</a:t>
              </a:r>
              <a:endParaRPr sz="2400">
                <a:solidFill>
                  <a:schemeClr val="dk2"/>
                </a:solidFill>
                <a:latin typeface="Freehand"/>
                <a:ea typeface="Freehand"/>
                <a:cs typeface="Freehand"/>
                <a:sym typeface="Freehand"/>
              </a:endParaRPr>
            </a:p>
          </p:txBody>
        </p:sp>
        <p:sp>
          <p:nvSpPr>
            <p:cNvPr id="1261" name="Google Shape;1261;p28"/>
            <p:cNvSpPr/>
            <p:nvPr/>
          </p:nvSpPr>
          <p:spPr>
            <a:xfrm>
              <a:off x="1206979" y="2365663"/>
              <a:ext cx="1092900" cy="140700"/>
            </a:xfrm>
            <a:prstGeom prst="roundRect">
              <a:avLst>
                <a:gd name="adj" fmla="val 24284"/>
              </a:avLst>
            </a:prstGeom>
            <a:noFill/>
            <a:ln w="19050" cap="flat" cmpd="sng">
              <a:solidFill>
                <a:schemeClr val="dk2"/>
              </a:solidFill>
              <a:prstDash val="dash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28"/>
            <p:cNvSpPr/>
            <p:nvPr/>
          </p:nvSpPr>
          <p:spPr>
            <a:xfrm>
              <a:off x="1206279" y="2365663"/>
              <a:ext cx="905700" cy="140700"/>
            </a:xfrm>
            <a:prstGeom prst="roundRect">
              <a:avLst>
                <a:gd name="adj" fmla="val 2428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63" name="Google Shape;1263;p28"/>
            <p:cNvGrpSpPr/>
            <p:nvPr/>
          </p:nvGrpSpPr>
          <p:grpSpPr>
            <a:xfrm>
              <a:off x="1110363" y="1383338"/>
              <a:ext cx="2000891" cy="1177963"/>
              <a:chOff x="1110363" y="1383338"/>
              <a:chExt cx="2000891" cy="1177963"/>
            </a:xfrm>
          </p:grpSpPr>
          <p:grpSp>
            <p:nvGrpSpPr>
              <p:cNvPr id="1264" name="Google Shape;1264;p28"/>
              <p:cNvGrpSpPr/>
              <p:nvPr/>
            </p:nvGrpSpPr>
            <p:grpSpPr>
              <a:xfrm>
                <a:off x="1110363" y="1383338"/>
                <a:ext cx="1682112" cy="802861"/>
                <a:chOff x="1110363" y="1383338"/>
                <a:chExt cx="1682112" cy="802861"/>
              </a:xfrm>
            </p:grpSpPr>
            <p:sp>
              <p:nvSpPr>
                <p:cNvPr id="1260" name="Google Shape;1260;p28"/>
                <p:cNvSpPr txBox="1"/>
                <p:nvPr/>
              </p:nvSpPr>
              <p:spPr>
                <a:xfrm>
                  <a:off x="1110363" y="1383338"/>
                  <a:ext cx="1682100" cy="439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b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2200" b="1" dirty="0">
                      <a:solidFill>
                        <a:schemeClr val="dk1"/>
                      </a:solidFill>
                      <a:latin typeface="Cabin"/>
                      <a:ea typeface="Cabin"/>
                      <a:cs typeface="Cabin"/>
                      <a:sym typeface="Cabin"/>
                    </a:rPr>
                    <a:t>Venus</a:t>
                  </a:r>
                  <a:endParaRPr sz="2200" b="1" dirty="0">
                    <a:solidFill>
                      <a:schemeClr val="dk1"/>
                    </a:solidFill>
                    <a:latin typeface="Cabin"/>
                    <a:ea typeface="Cabin"/>
                    <a:cs typeface="Cabin"/>
                    <a:sym typeface="Cabin"/>
                  </a:endParaRPr>
                </a:p>
              </p:txBody>
            </p:sp>
            <p:sp>
              <p:nvSpPr>
                <p:cNvPr id="1265" name="Google Shape;1265;p28"/>
                <p:cNvSpPr txBox="1"/>
                <p:nvPr/>
              </p:nvSpPr>
              <p:spPr>
                <a:xfrm>
                  <a:off x="1110375" y="1686999"/>
                  <a:ext cx="1682100" cy="49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>
                      <a:solidFill>
                        <a:schemeClr val="dk1"/>
                      </a:solidFill>
                      <a:latin typeface="Cabin"/>
                      <a:ea typeface="Cabin"/>
                      <a:cs typeface="Cabin"/>
                      <a:sym typeface="Cabin"/>
                    </a:rPr>
                    <a:t>Venus has a very toxic atmosphere</a:t>
                  </a:r>
                  <a:endParaRPr>
                    <a:solidFill>
                      <a:schemeClr val="dk1"/>
                    </a:solidFill>
                    <a:latin typeface="Cabin"/>
                    <a:ea typeface="Cabin"/>
                    <a:cs typeface="Cabin"/>
                    <a:sym typeface="Cabin"/>
                  </a:endParaRPr>
                </a:p>
              </p:txBody>
            </p:sp>
          </p:grpSp>
          <p:sp>
            <p:nvSpPr>
              <p:cNvPr id="1266" name="Google Shape;1266;p28"/>
              <p:cNvSpPr txBox="1"/>
              <p:nvPr/>
            </p:nvSpPr>
            <p:spPr>
              <a:xfrm>
                <a:off x="2440453" y="2310800"/>
                <a:ext cx="670800" cy="25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300" dirty="0">
                    <a:solidFill>
                      <a:schemeClr val="dk2"/>
                    </a:solidFill>
                    <a:latin typeface="Freehand"/>
                    <a:ea typeface="Freehand"/>
                    <a:cs typeface="Freehand"/>
                    <a:sym typeface="Freehand"/>
                  </a:rPr>
                  <a:t>80%</a:t>
                </a:r>
                <a:endParaRPr sz="2300" dirty="0">
                  <a:solidFill>
                    <a:schemeClr val="dk2"/>
                  </a:solidFill>
                  <a:latin typeface="Freehand"/>
                  <a:ea typeface="Freehand"/>
                  <a:cs typeface="Freehand"/>
                  <a:sym typeface="Freehand"/>
                </a:endParaRPr>
              </a:p>
            </p:txBody>
          </p:sp>
        </p:grpSp>
      </p:grpSp>
      <p:grpSp>
        <p:nvGrpSpPr>
          <p:cNvPr id="1276" name="Google Shape;1276;p28"/>
          <p:cNvGrpSpPr/>
          <p:nvPr/>
        </p:nvGrpSpPr>
        <p:grpSpPr>
          <a:xfrm>
            <a:off x="5123309" y="1383338"/>
            <a:ext cx="2910329" cy="1177963"/>
            <a:chOff x="5123309" y="1383338"/>
            <a:chExt cx="2910329" cy="1177963"/>
          </a:xfrm>
        </p:grpSpPr>
        <p:sp>
          <p:nvSpPr>
            <p:cNvPr id="1252" name="Google Shape;1252;p28"/>
            <p:cNvSpPr/>
            <p:nvPr/>
          </p:nvSpPr>
          <p:spPr>
            <a:xfrm>
              <a:off x="5123309" y="1546463"/>
              <a:ext cx="639600" cy="639600"/>
            </a:xfrm>
            <a:prstGeom prst="ellipse">
              <a:avLst/>
            </a:prstGeom>
            <a:solidFill>
              <a:schemeClr val="lt1"/>
            </a:solidFill>
            <a:ln w="19050" cap="flat" cmpd="sng">
              <a:solidFill>
                <a:schemeClr val="dk2"/>
              </a:solidFill>
              <a:prstDash val="dashDot"/>
              <a:round/>
              <a:headEnd type="none" w="sm" len="sm"/>
              <a:tailEnd type="none" w="sm" len="sm"/>
            </a:ln>
          </p:spPr>
          <p:txBody>
            <a:bodyPr spcFirstLastPara="1" wrap="square" lIns="0" tIns="91425" rIns="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dk2"/>
                  </a:solidFill>
                  <a:latin typeface="Freehand"/>
                  <a:ea typeface="Freehand"/>
                  <a:cs typeface="Freehand"/>
                  <a:sym typeface="Freehand"/>
                </a:rPr>
                <a:t>02</a:t>
              </a:r>
              <a:endParaRPr sz="2400">
                <a:solidFill>
                  <a:schemeClr val="dk2"/>
                </a:solidFill>
                <a:latin typeface="Freehand"/>
                <a:ea typeface="Freehand"/>
                <a:cs typeface="Freehand"/>
                <a:sym typeface="Freehand"/>
              </a:endParaRPr>
            </a:p>
          </p:txBody>
        </p:sp>
        <p:cxnSp>
          <p:nvCxnSpPr>
            <p:cNvPr id="1277" name="Google Shape;1277;p28"/>
            <p:cNvCxnSpPr>
              <a:stCxn id="1252" idx="6"/>
              <a:endCxn id="1278" idx="1"/>
            </p:cNvCxnSpPr>
            <p:nvPr/>
          </p:nvCxnSpPr>
          <p:spPr>
            <a:xfrm rot="10800000" flipH="1">
              <a:off x="5762909" y="1603163"/>
              <a:ext cx="261000" cy="263100"/>
            </a:xfrm>
            <a:prstGeom prst="bentConnector3">
              <a:avLst>
                <a:gd name="adj1" fmla="val 49999"/>
              </a:avLst>
            </a:prstGeom>
            <a:noFill/>
            <a:ln w="19050" cap="flat" cmpd="sng">
              <a:solidFill>
                <a:schemeClr val="dk2"/>
              </a:solidFill>
              <a:prstDash val="dashDot"/>
              <a:round/>
              <a:headEnd type="none" w="med" len="med"/>
              <a:tailEnd type="oval" w="med" len="med"/>
            </a:ln>
          </p:spPr>
        </p:cxnSp>
        <p:sp>
          <p:nvSpPr>
            <p:cNvPr id="1279" name="Google Shape;1279;p28"/>
            <p:cNvSpPr/>
            <p:nvPr/>
          </p:nvSpPr>
          <p:spPr>
            <a:xfrm>
              <a:off x="6129363" y="2365663"/>
              <a:ext cx="1092900" cy="140700"/>
            </a:xfrm>
            <a:prstGeom prst="roundRect">
              <a:avLst>
                <a:gd name="adj" fmla="val 24284"/>
              </a:avLst>
            </a:prstGeom>
            <a:noFill/>
            <a:ln w="19050" cap="flat" cmpd="sng">
              <a:solidFill>
                <a:schemeClr val="dk2"/>
              </a:solidFill>
              <a:prstDash val="dash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28"/>
            <p:cNvSpPr/>
            <p:nvPr/>
          </p:nvSpPr>
          <p:spPr>
            <a:xfrm>
              <a:off x="6128663" y="2365663"/>
              <a:ext cx="363900" cy="140700"/>
            </a:xfrm>
            <a:prstGeom prst="roundRect">
              <a:avLst>
                <a:gd name="adj" fmla="val 2428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81" name="Google Shape;1281;p28"/>
            <p:cNvGrpSpPr/>
            <p:nvPr/>
          </p:nvGrpSpPr>
          <p:grpSpPr>
            <a:xfrm>
              <a:off x="6023900" y="1383338"/>
              <a:ext cx="2009737" cy="1177963"/>
              <a:chOff x="6023900" y="1383338"/>
              <a:chExt cx="2009737" cy="1177963"/>
            </a:xfrm>
          </p:grpSpPr>
          <p:grpSp>
            <p:nvGrpSpPr>
              <p:cNvPr id="1282" name="Google Shape;1282;p28"/>
              <p:cNvGrpSpPr/>
              <p:nvPr/>
            </p:nvGrpSpPr>
            <p:grpSpPr>
              <a:xfrm>
                <a:off x="6023900" y="1383338"/>
                <a:ext cx="1682102" cy="802861"/>
                <a:chOff x="6023900" y="1383338"/>
                <a:chExt cx="1682102" cy="802861"/>
              </a:xfrm>
            </p:grpSpPr>
            <p:sp>
              <p:nvSpPr>
                <p:cNvPr id="1278" name="Google Shape;1278;p28"/>
                <p:cNvSpPr txBox="1"/>
                <p:nvPr/>
              </p:nvSpPr>
              <p:spPr>
                <a:xfrm>
                  <a:off x="6023902" y="1383338"/>
                  <a:ext cx="1682100" cy="439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b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2200" b="1">
                      <a:solidFill>
                        <a:schemeClr val="dk1"/>
                      </a:solidFill>
                      <a:latin typeface="Cabin"/>
                      <a:ea typeface="Cabin"/>
                      <a:cs typeface="Cabin"/>
                      <a:sym typeface="Cabin"/>
                    </a:rPr>
                    <a:t>Mars</a:t>
                  </a:r>
                  <a:endParaRPr sz="2200" b="1">
                    <a:solidFill>
                      <a:schemeClr val="dk1"/>
                    </a:solidFill>
                    <a:latin typeface="Cabin"/>
                    <a:ea typeface="Cabin"/>
                    <a:cs typeface="Cabin"/>
                    <a:sym typeface="Cabin"/>
                  </a:endParaRPr>
                </a:p>
              </p:txBody>
            </p:sp>
            <p:sp>
              <p:nvSpPr>
                <p:cNvPr id="1283" name="Google Shape;1283;p28"/>
                <p:cNvSpPr txBox="1"/>
                <p:nvPr/>
              </p:nvSpPr>
              <p:spPr>
                <a:xfrm>
                  <a:off x="6023900" y="1686998"/>
                  <a:ext cx="1682100" cy="49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dirty="0">
                      <a:solidFill>
                        <a:schemeClr val="dk1"/>
                      </a:solidFill>
                      <a:latin typeface="Cabin"/>
                      <a:ea typeface="Cabin"/>
                      <a:cs typeface="Cabin"/>
                      <a:sym typeface="Cabin"/>
                    </a:rPr>
                    <a:t>Mars is full of iron oxide dust</a:t>
                  </a:r>
                  <a:endParaRPr dirty="0">
                    <a:solidFill>
                      <a:schemeClr val="dk1"/>
                    </a:solidFill>
                    <a:latin typeface="Cabin"/>
                    <a:ea typeface="Cabin"/>
                    <a:cs typeface="Cabin"/>
                    <a:sym typeface="Cabin"/>
                  </a:endParaRPr>
                </a:p>
              </p:txBody>
            </p:sp>
          </p:grpSp>
          <p:sp>
            <p:nvSpPr>
              <p:cNvPr id="1284" name="Google Shape;1284;p28"/>
              <p:cNvSpPr txBox="1"/>
              <p:nvPr/>
            </p:nvSpPr>
            <p:spPr>
              <a:xfrm>
                <a:off x="7362837" y="2310800"/>
                <a:ext cx="670800" cy="25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300">
                    <a:solidFill>
                      <a:schemeClr val="dk2"/>
                    </a:solidFill>
                    <a:latin typeface="Freehand"/>
                    <a:ea typeface="Freehand"/>
                    <a:cs typeface="Freehand"/>
                    <a:sym typeface="Freehand"/>
                  </a:rPr>
                  <a:t>30%</a:t>
                </a:r>
                <a:endParaRPr sz="2300">
                  <a:solidFill>
                    <a:schemeClr val="dk2"/>
                  </a:solidFill>
                  <a:latin typeface="Freehand"/>
                  <a:ea typeface="Freehand"/>
                  <a:cs typeface="Freehand"/>
                  <a:sym typeface="Freehand"/>
                </a:endParaRPr>
              </a:p>
            </p:txBody>
          </p:sp>
        </p:grpSp>
      </p:grpSp>
      <p:sp>
        <p:nvSpPr>
          <p:cNvPr id="1153" name="Google Shape;1153;p28"/>
          <p:cNvSpPr txBox="1">
            <a:spLocks noGrp="1"/>
          </p:cNvSpPr>
          <p:nvPr>
            <p:ph type="title"/>
          </p:nvPr>
        </p:nvSpPr>
        <p:spPr>
          <a:xfrm>
            <a:off x="776432" y="284668"/>
            <a:ext cx="7447168" cy="1396644"/>
          </a:xfrm>
          <a:prstGeom prst="snip2DiagRect">
            <a:avLst/>
          </a:prstGeom>
          <a:solidFill>
            <a:schemeClr val="bg1">
              <a:lumMod val="60000"/>
              <a:lumOff val="40000"/>
            </a:schemeClr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D" sz="3600" b="1" dirty="0" err="1"/>
              <a:t>Hubungan</a:t>
            </a:r>
            <a:r>
              <a:rPr lang="en-ID" sz="3600" b="1" dirty="0"/>
              <a:t> </a:t>
            </a:r>
            <a:r>
              <a:rPr lang="en-ID" sz="3600" b="1" dirty="0" err="1"/>
              <a:t>Wawasan</a:t>
            </a:r>
            <a:r>
              <a:rPr lang="en-ID" sz="3600" b="1" dirty="0"/>
              <a:t> </a:t>
            </a:r>
            <a:r>
              <a:rPr lang="en-ID" sz="3600" b="1" dirty="0" err="1"/>
              <a:t>Kebangsaan</a:t>
            </a:r>
            <a:r>
              <a:rPr lang="en-ID" sz="3600" b="1" dirty="0"/>
              <a:t> </a:t>
            </a:r>
            <a:r>
              <a:rPr lang="en-ID" sz="3600" b="1" dirty="0" err="1"/>
              <a:t>Dengan</a:t>
            </a:r>
            <a:r>
              <a:rPr lang="en-ID" sz="3600" b="1" dirty="0"/>
              <a:t> </a:t>
            </a:r>
            <a:r>
              <a:rPr lang="en-ID" sz="3600" b="1" dirty="0" err="1"/>
              <a:t>Ketahanan</a:t>
            </a:r>
            <a:r>
              <a:rPr lang="en-ID" sz="3600" b="1" dirty="0"/>
              <a:t> </a:t>
            </a:r>
            <a:r>
              <a:rPr lang="en-ID" sz="3600" b="1" dirty="0" err="1"/>
              <a:t>Nasional</a:t>
            </a:r>
            <a:endParaRPr lang="en-ID" sz="36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4CCA433E-B37E-4AB4-AF48-C065D5521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090" y="1777876"/>
            <a:ext cx="7665300" cy="2253040"/>
          </a:xfrm>
          <a:solidFill>
            <a:schemeClr val="tx1">
              <a:lumMod val="50000"/>
            </a:schemeClr>
          </a:solidFill>
        </p:spPr>
        <p:txBody>
          <a:bodyPr/>
          <a:lstStyle/>
          <a:p>
            <a:pPr marL="152400" indent="0">
              <a:buNone/>
            </a:pP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</a:p>
          <a:p>
            <a:pPr marL="152400" indent="0">
              <a:buNone/>
            </a:pP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Dalam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mengelola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kehidupan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nasional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,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untuk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mencapai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tujuan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nasional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diperlukan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dasar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pedoman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kuat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yaitu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konsepsi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Kebangsaan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untuk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mewujudkan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harapan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kepentingan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18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nasional</a:t>
            </a:r>
            <a:r>
              <a:rPr lang="en-ID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. </a:t>
            </a:r>
          </a:p>
          <a:p>
            <a:pPr marL="152400" indent="0">
              <a:buNone/>
            </a:pPr>
            <a:endParaRPr lang="en-ID" sz="18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152400" indent="0">
              <a:buNone/>
            </a:pPr>
            <a:r>
              <a:rPr lang="sv-SE" sz="18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Sedangkan ketahanan nasional adalah kondisi yang harus dicapai agar proses pencapaian tujuan nasional dapat berjalan dengan sukses,</a:t>
            </a:r>
            <a:endParaRPr lang="en-ID" sz="18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" name="Google Shape;1298;p29"/>
          <p:cNvSpPr txBox="1">
            <a:spLocks noGrp="1"/>
          </p:cNvSpPr>
          <p:nvPr>
            <p:ph type="title"/>
          </p:nvPr>
        </p:nvSpPr>
        <p:spPr>
          <a:xfrm>
            <a:off x="424705" y="527863"/>
            <a:ext cx="7971000" cy="7495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ID" b="1" dirty="0">
                <a:latin typeface="Franklin Gothic Demi Cond" panose="020B0706030402020204" pitchFamily="34" charset="0"/>
              </a:rPr>
              <a:t>Kesimpulan</a:t>
            </a:r>
            <a:endParaRPr lang="en-ID" dirty="0">
              <a:latin typeface="Franklin Gothic Demi Cond" panose="020B07060304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308FC1F2-4961-4E7E-8ED4-EE5B34131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7666" y="896199"/>
            <a:ext cx="7665300" cy="3253926"/>
          </a:xfrm>
          <a:prstGeom prst="horizontalScroll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52400" indent="0" algn="just">
              <a:buNone/>
            </a:pP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Kebangsaan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adalah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pandangan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atau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cara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pandang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yang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mengutamakan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persatuan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endParaRPr lang="en-ID" sz="2400" dirty="0">
              <a:solidFill>
                <a:schemeClr val="accent3"/>
              </a:solidFill>
              <a:latin typeface="Franklin Gothic Demi Cond" panose="020B0706030402020204" pitchFamily="34" charset="0"/>
            </a:endParaRPr>
          </a:p>
          <a:p>
            <a:pPr marL="152400" indent="0" algn="just">
              <a:buNone/>
            </a:pP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	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Kebangsaan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juga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mencakup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Wawasan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Nusantara yang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berlandaskan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pada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persatuan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dan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kesatuan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dari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seluruh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</a:t>
            </a:r>
            <a:r>
              <a:rPr lang="en-ID" sz="2400" dirty="0" err="1">
                <a:solidFill>
                  <a:schemeClr val="accent3"/>
                </a:solidFill>
                <a:latin typeface="Franklin Gothic Demi Cond" panose="020B0706030402020204" pitchFamily="34" charset="0"/>
              </a:rPr>
              <a:t>bangsa</a:t>
            </a:r>
            <a:r>
              <a:rPr lang="en-ID" sz="2400" dirty="0">
                <a:solidFill>
                  <a:schemeClr val="accent3"/>
                </a:solidFill>
                <a:latin typeface="Franklin Gothic Demi Cond" panose="020B0706030402020204" pitchFamily="34" charset="0"/>
              </a:rPr>
              <a:t> Indonesia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eveal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223</Words>
  <Application>Microsoft Office PowerPoint</Application>
  <PresentationFormat>On-screen Show (16:9)</PresentationFormat>
  <Paragraphs>49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WAWASAN KEBANGSAAN DALAM PERSPEKTIF AGAMA</vt:lpstr>
      <vt:lpstr>WAWASAN KEBANGSAAN</vt:lpstr>
      <vt:lpstr>Makna Wawasan kebangsaan</vt:lpstr>
      <vt:lpstr>Nilai Dasar Wawasan Kebangsaan</vt:lpstr>
      <vt:lpstr>Asas Wawasan Kebangsaan</vt:lpstr>
      <vt:lpstr>Hakekat Wawasan Kebangsaan </vt:lpstr>
      <vt:lpstr>Hubungan Wawasan Kebangsaan Dengan Ketahanan Nasional</vt:lpstr>
      <vt:lpstr>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KEBANGSAAN &amp; KETAHANAN NASIONAL</dc:title>
  <dc:creator>RIRIS</dc:creator>
  <cp:lastModifiedBy>K2C KOMPUTINDO</cp:lastModifiedBy>
  <cp:revision>7</cp:revision>
  <cp:lastPrinted>2023-07-17T00:59:16Z</cp:lastPrinted>
  <dcterms:modified xsi:type="dcterms:W3CDTF">2023-12-18T09:27:01Z</dcterms:modified>
</cp:coreProperties>
</file>